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6"/>
  </p:notesMasterIdLst>
  <p:sldIdLst>
    <p:sldId id="317" r:id="rId3"/>
    <p:sldId id="611" r:id="rId4"/>
    <p:sldId id="605" r:id="rId5"/>
    <p:sldId id="612" r:id="rId6"/>
    <p:sldId id="613" r:id="rId7"/>
    <p:sldId id="606" r:id="rId8"/>
    <p:sldId id="273" r:id="rId9"/>
    <p:sldId id="297" r:id="rId10"/>
    <p:sldId id="614" r:id="rId11"/>
    <p:sldId id="615" r:id="rId12"/>
    <p:sldId id="299" r:id="rId13"/>
    <p:sldId id="595" r:id="rId14"/>
    <p:sldId id="268" r:id="rId15"/>
  </p:sldIdLst>
  <p:sldSz cx="18288000" cy="10287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003B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6340" autoAdjust="0"/>
  </p:normalViewPr>
  <p:slideViewPr>
    <p:cSldViewPr snapToGrid="0">
      <p:cViewPr varScale="1">
        <p:scale>
          <a:sx n="78" d="100"/>
          <a:sy n="78" d="100"/>
        </p:scale>
        <p:origin x="-420" y="-9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E5D066-C237-485A-8418-5EBF321303E5}" type="datetimeFigureOut">
              <a:rPr lang="uk-UA"/>
              <a:pPr>
                <a:defRPr/>
              </a:pPr>
              <a:t>12.02.2026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38E84C-980C-451B-B9C9-D238E4BD12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6C5ED-D28D-43BA-8709-FB1B6C82D28A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20663" y="809625"/>
            <a:ext cx="7191376" cy="4046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20663" y="809625"/>
            <a:ext cx="7191376" cy="4046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20663" y="809625"/>
            <a:ext cx="7191376" cy="4046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DCCC18-BD24-46D8-8E1A-BC731DD14251}" type="datetimeFigureOut">
              <a:rPr lang="uk-UA"/>
              <a:pPr>
                <a:defRPr/>
              </a:pPr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61EE5F-698F-4CF6-859D-6097481786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/>
          </p:nvPr>
        </p:nvSpPr>
        <p:spPr>
          <a:xfrm>
            <a:off x="1822519" y="8006590"/>
            <a:ext cx="15150039" cy="47773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15442" y="3704895"/>
            <a:ext cx="15657116" cy="2877210"/>
          </a:xfrm>
          <a:prstGeom prst="rect">
            <a:avLst/>
          </a:prstGeom>
        </p:spPr>
        <p:txBody>
          <a:bodyPr/>
          <a:lstStyle>
            <a:lvl1pPr marL="479192" indent="-352425">
              <a:spcBef>
                <a:spcPts val="0"/>
              </a:spcBef>
              <a:buSzTx/>
              <a:buNone/>
              <a:defRPr sz="6375" spc="-12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79192" indent="-9525">
              <a:spcBef>
                <a:spcPts val="0"/>
              </a:spcBef>
              <a:buSzTx/>
              <a:buNone/>
              <a:defRPr sz="6375" spc="-12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79192" indent="333375">
              <a:spcBef>
                <a:spcPts val="0"/>
              </a:spcBef>
              <a:buSzTx/>
              <a:buNone/>
              <a:defRPr sz="6375" spc="-12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79192" indent="676275">
              <a:spcBef>
                <a:spcPts val="0"/>
              </a:spcBef>
              <a:buSzTx/>
              <a:buNone/>
              <a:defRPr sz="6375" spc="-12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79192" indent="1019175">
              <a:spcBef>
                <a:spcPts val="0"/>
              </a:spcBef>
              <a:buSzTx/>
              <a:buNone/>
              <a:defRPr sz="6375" spc="-12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5A4CB-B53F-412E-B53E-5AEBAEFBE8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1820526" y="762000"/>
            <a:ext cx="5579324" cy="44622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0125075" y="2983707"/>
            <a:ext cx="7829550" cy="91126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04775" y="371475"/>
            <a:ext cx="12458700" cy="9344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1449-BCCE-4DB8-A9D3-EABA40B41C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000125" y="-4143375"/>
            <a:ext cx="20288250" cy="16230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B73826-27D8-4924-96B9-D7CE5C40EB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65C8-8504-42CD-9AD3-427D5010A8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</p:spPr>
        <p:txBody>
          <a:bodyPr lIns="217709" tIns="108855" rIns="217709" bIns="1088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85076-153E-42FA-8520-E18BA20809AD}" type="datetimeFigureOut">
              <a:rPr lang="uk-UA"/>
              <a:pPr>
                <a:defRPr/>
              </a:pPr>
              <a:t>12.02.2026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</p:spPr>
        <p:txBody>
          <a:bodyPr lIns="217709" tIns="108855" rIns="217709" bIns="1088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94775" y="9791700"/>
            <a:ext cx="304800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80B5-A794-4923-8464-83CBEF7DD3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/>
          </p:nvPr>
        </p:nvSpPr>
        <p:spPr>
          <a:xfrm>
            <a:off x="901006" y="8894897"/>
            <a:ext cx="16478252" cy="47773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/>
          </p:nvPr>
        </p:nvSpPr>
        <p:spPr>
          <a:xfrm>
            <a:off x="904872" y="1931244"/>
            <a:ext cx="16478253" cy="3486151"/>
          </a:xfrm>
          <a:prstGeom prst="rect">
            <a:avLst/>
          </a:prstGeom>
        </p:spPr>
        <p:txBody>
          <a:bodyPr anchor="b"/>
          <a:lstStyle>
            <a:lvl1pPr>
              <a:defRPr sz="8700" spc="-174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007" y="5417393"/>
            <a:ext cx="16478251" cy="1428751"/>
          </a:xfrm>
          <a:prstGeom prst="rect">
            <a:avLst/>
          </a:prstGeom>
        </p:spPr>
        <p:txBody>
          <a:bodyPr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  <a:lvl2pPr marL="0" indent="3429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2pPr>
            <a:lvl3pPr marL="0" indent="6858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3pPr>
            <a:lvl4pPr marL="0" indent="10287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4pPr>
            <a:lvl5pPr marL="0" indent="13716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FEF38-19A9-4FF7-8F8C-F2A069A781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/>
          </p:nvPr>
        </p:nvSpPr>
        <p:spPr>
          <a:xfrm>
            <a:off x="901006" y="8894897"/>
            <a:ext cx="16478252" cy="47773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/>
          </p:nvPr>
        </p:nvSpPr>
        <p:spPr>
          <a:xfrm>
            <a:off x="904872" y="1931244"/>
            <a:ext cx="16478253" cy="3486151"/>
          </a:xfrm>
          <a:prstGeom prst="rect">
            <a:avLst/>
          </a:prstGeom>
        </p:spPr>
        <p:txBody>
          <a:bodyPr anchor="b"/>
          <a:lstStyle>
            <a:lvl1pPr>
              <a:defRPr sz="8700" spc="-174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007" y="5417393"/>
            <a:ext cx="16478251" cy="1428751"/>
          </a:xfrm>
          <a:prstGeom prst="rect">
            <a:avLst/>
          </a:prstGeom>
        </p:spPr>
        <p:txBody>
          <a:bodyPr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  <a:lvl2pPr marL="0" indent="3429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2pPr>
            <a:lvl3pPr marL="0" indent="6858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3pPr>
            <a:lvl4pPr marL="0" indent="10287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4pPr>
            <a:lvl5pPr marL="0" indent="13716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4D190-FDDA-4540-B887-D9B6216A10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/>
          </p:nvPr>
        </p:nvSpPr>
        <p:spPr>
          <a:xfrm>
            <a:off x="904875" y="1779722"/>
            <a:ext cx="7334250" cy="7010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4875" y="3186378"/>
            <a:ext cx="7334250" cy="6192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9144000" y="-305450"/>
            <a:ext cx="8187656" cy="109168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63" name="Slide Title"/>
          <p:cNvSpPr txBox="1">
            <a:spLocks noGrp="1"/>
          </p:cNvSpPr>
          <p:nvPr>
            <p:ph type="title"/>
          </p:nvPr>
        </p:nvSpPr>
        <p:spPr>
          <a:xfrm>
            <a:off x="904875" y="809625"/>
            <a:ext cx="7334250" cy="10763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A4BD-18F4-477A-9021-2103587ED3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/>
          </p:nvPr>
        </p:nvSpPr>
        <p:spPr>
          <a:xfrm>
            <a:off x="904872" y="3400425"/>
            <a:ext cx="16478253" cy="3486150"/>
          </a:xfrm>
          <a:prstGeom prst="rect">
            <a:avLst/>
          </a:prstGeom>
        </p:spPr>
        <p:txBody>
          <a:bodyPr anchor="ctr"/>
          <a:lstStyle>
            <a:lvl1pPr>
              <a:defRPr sz="8700" b="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9001125" y="9794875"/>
            <a:ext cx="304800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1EC2-F301-45B9-AF03-DAB932DCCB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/>
          </p:nvPr>
        </p:nvSpPr>
        <p:spPr>
          <a:xfrm>
            <a:off x="904875" y="809625"/>
            <a:ext cx="16478250" cy="107621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/>
          </p:nvPr>
        </p:nvSpPr>
        <p:spPr>
          <a:xfrm>
            <a:off x="904875" y="1779722"/>
            <a:ext cx="16478250" cy="7010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1C4E4-0BAC-4EE3-827F-33E22803E06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/>
          </p:nvPr>
        </p:nvSpPr>
        <p:spPr>
          <a:xfrm>
            <a:off x="904875" y="809625"/>
            <a:ext cx="16478250" cy="10763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/>
          </p:nvPr>
        </p:nvSpPr>
        <p:spPr>
          <a:xfrm>
            <a:off x="904875" y="1779722"/>
            <a:ext cx="16478250" cy="7010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619125">
              <a:lnSpc>
                <a:spcPct val="100000"/>
              </a:lnSpc>
              <a:spcBef>
                <a:spcPts val="1350"/>
              </a:spcBef>
              <a:buSzTx/>
              <a:buNone/>
              <a:defRPr sz="4125" spc="-41"/>
            </a:lvl1pPr>
            <a:lvl2pPr marL="0" indent="342900" defTabSz="619125">
              <a:lnSpc>
                <a:spcPct val="100000"/>
              </a:lnSpc>
              <a:spcBef>
                <a:spcPts val="1350"/>
              </a:spcBef>
              <a:buSzTx/>
              <a:buNone/>
              <a:defRPr sz="4125" spc="-41"/>
            </a:lvl2pPr>
            <a:lvl3pPr marL="0" indent="685800" defTabSz="619125">
              <a:lnSpc>
                <a:spcPct val="100000"/>
              </a:lnSpc>
              <a:spcBef>
                <a:spcPts val="1350"/>
              </a:spcBef>
              <a:buSzTx/>
              <a:buNone/>
              <a:defRPr sz="4125" spc="-41"/>
            </a:lvl3pPr>
            <a:lvl4pPr marL="0" indent="1028700" defTabSz="619125">
              <a:lnSpc>
                <a:spcPct val="100000"/>
              </a:lnSpc>
              <a:spcBef>
                <a:spcPts val="1350"/>
              </a:spcBef>
              <a:buSzTx/>
              <a:buNone/>
              <a:defRPr sz="4125" spc="-41"/>
            </a:lvl4pPr>
            <a:lvl5pPr marL="0" indent="1371600" defTabSz="619125">
              <a:lnSpc>
                <a:spcPct val="100000"/>
              </a:lnSpc>
              <a:spcBef>
                <a:spcPts val="1350"/>
              </a:spcBef>
              <a:buSzTx/>
              <a:buNone/>
              <a:defRPr sz="4125" spc="-4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08A0C-4037-4539-88E3-F00A64E933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4875" y="3690632"/>
            <a:ext cx="16478250" cy="290573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70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870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870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028700" algn="ctr">
              <a:lnSpc>
                <a:spcPct val="80000"/>
              </a:lnSpc>
              <a:spcBef>
                <a:spcPts val="0"/>
              </a:spcBef>
              <a:buSzTx/>
              <a:buNone/>
              <a:defRPr sz="870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70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57705-CE73-4122-8AA9-3E333B7A10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904875" y="806945"/>
            <a:ext cx="16478250" cy="543118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8750" b="1" spc="-188"/>
            </a:lvl1pPr>
            <a:lvl2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8750" b="1" spc="-188"/>
            </a:lvl2pPr>
            <a:lvl3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8750" b="1" spc="-188"/>
            </a:lvl3pPr>
            <a:lvl4pPr marL="0" indent="1028700" algn="ctr">
              <a:lnSpc>
                <a:spcPct val="80000"/>
              </a:lnSpc>
              <a:spcBef>
                <a:spcPts val="0"/>
              </a:spcBef>
              <a:buSzTx/>
              <a:buNone/>
              <a:defRPr sz="18750" b="1" spc="-188"/>
            </a:lvl4pPr>
            <a:lvl5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8750" b="1" spc="-188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/>
          </p:nvPr>
        </p:nvSpPr>
        <p:spPr>
          <a:xfrm>
            <a:off x="904875" y="6196635"/>
            <a:ext cx="16478250" cy="7010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63A9-28D7-42B2-8F39-5876C7A0A9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904875" y="809625"/>
            <a:ext cx="16478250" cy="10747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099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904875" y="3186113"/>
            <a:ext cx="16478250" cy="6192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>
                <a:sym typeface="Helvetica Neue"/>
              </a:rPr>
              <a:t>Slide bullet text</a:t>
            </a:r>
          </a:p>
          <a:p>
            <a:pPr lvl="1"/>
            <a:endParaRPr lang="uk-UA" smtClean="0">
              <a:sym typeface="Helvetica Neue"/>
            </a:endParaRPr>
          </a:p>
          <a:p>
            <a:pPr lvl="2"/>
            <a:endParaRPr lang="uk-UA" smtClean="0">
              <a:sym typeface="Helvetica Neue"/>
            </a:endParaRPr>
          </a:p>
          <a:p>
            <a:pPr lvl="3"/>
            <a:endParaRPr lang="uk-UA" smtClean="0">
              <a:sym typeface="Helvetica Neue"/>
            </a:endParaRPr>
          </a:p>
          <a:p>
            <a:pPr lvl="4"/>
            <a:endParaRPr lang="uk-UA" smtClean="0">
              <a:sym typeface="Helvetica Neue"/>
            </a:endParaRP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01125" y="9791700"/>
            <a:ext cx="304800" cy="300038"/>
          </a:xfrm>
          <a:prstGeom prst="rect">
            <a:avLst/>
          </a:prstGeom>
          <a:ln w="12700">
            <a:miter lim="400000"/>
          </a:ln>
        </p:spPr>
        <p:txBody>
          <a:bodyPr vert="horz" wrap="none" lIns="50800" tIns="50800" rIns="50800" bIns="508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pPr>
              <a:defRPr/>
            </a:pPr>
            <a:fld id="{B74E5E38-C530-49E8-8C2A-58E955C93C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8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69" r:id="rId10"/>
    <p:sldLayoutId id="2147483657" r:id="rId11"/>
    <p:sldLayoutId id="2147483670" r:id="rId12"/>
  </p:sldLayoutIdLst>
  <p:transition spd="med"/>
  <p:txStyles>
    <p:titleStyle>
      <a:lvl1pPr algn="l" defTabSz="1827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300" b="1" spc="-127">
          <a:solidFill>
            <a:srgbClr val="000000"/>
          </a:solidFill>
          <a:latin typeface="+mn-lt"/>
          <a:ea typeface="+mn-ea"/>
          <a:cs typeface="+mn-cs"/>
          <a:sym typeface="Helvetica Neue"/>
        </a:defRPr>
      </a:lvl1pPr>
      <a:lvl2pPr algn="l" defTabSz="1827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300" b="1" spc="-127">
          <a:solidFill>
            <a:srgbClr val="000000"/>
          </a:solidFill>
          <a:latin typeface="+mn-lt"/>
          <a:ea typeface="+mn-ea"/>
          <a:cs typeface="+mn-cs"/>
          <a:sym typeface="Helvetica Neue"/>
        </a:defRPr>
      </a:lvl2pPr>
      <a:lvl3pPr algn="l" defTabSz="1827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300" b="1" spc="-127">
          <a:solidFill>
            <a:srgbClr val="000000"/>
          </a:solidFill>
          <a:latin typeface="+mn-lt"/>
          <a:ea typeface="+mn-ea"/>
          <a:cs typeface="+mn-cs"/>
          <a:sym typeface="Helvetica Neue"/>
        </a:defRPr>
      </a:lvl3pPr>
      <a:lvl4pPr algn="l" defTabSz="1827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300" b="1" spc="-127">
          <a:solidFill>
            <a:srgbClr val="000000"/>
          </a:solidFill>
          <a:latin typeface="+mn-lt"/>
          <a:ea typeface="+mn-ea"/>
          <a:cs typeface="+mn-cs"/>
          <a:sym typeface="Helvetica Neue"/>
        </a:defRPr>
      </a:lvl4pPr>
      <a:lvl5pPr algn="l" defTabSz="1827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300" b="1" spc="-127">
          <a:solidFill>
            <a:srgbClr val="000000"/>
          </a:solidFill>
          <a:latin typeface="+mn-lt"/>
          <a:ea typeface="+mn-ea"/>
          <a:cs typeface="+mn-cs"/>
          <a:sym typeface="Helvetica Neue"/>
        </a:defRPr>
      </a:lvl5pPr>
      <a:lvl6pPr marL="0" marR="0" indent="17145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0574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4003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7432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57200" indent="-457200" algn="l" defTabSz="1827213" rtl="0" eaLnBrk="0" fontAlgn="base" hangingPunct="0">
        <a:lnSpc>
          <a:spcPct val="90000"/>
        </a:lnSpc>
        <a:spcBef>
          <a:spcPts val="3375"/>
        </a:spcBef>
        <a:spcAft>
          <a:spcPct val="0"/>
        </a:spcAft>
        <a:buSzPct val="123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Neue"/>
        </a:defRPr>
      </a:lvl1pPr>
      <a:lvl2pPr marL="914400" indent="-457200" algn="l" defTabSz="1827213" rtl="0" eaLnBrk="0" fontAlgn="base" hangingPunct="0">
        <a:lnSpc>
          <a:spcPct val="90000"/>
        </a:lnSpc>
        <a:spcBef>
          <a:spcPts val="3375"/>
        </a:spcBef>
        <a:spcAft>
          <a:spcPct val="0"/>
        </a:spcAft>
        <a:buSzPct val="123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Neue"/>
        </a:defRPr>
      </a:lvl2pPr>
      <a:lvl3pPr marL="1371600" indent="-457200" algn="l" defTabSz="1827213" rtl="0" eaLnBrk="0" fontAlgn="base" hangingPunct="0">
        <a:lnSpc>
          <a:spcPct val="90000"/>
        </a:lnSpc>
        <a:spcBef>
          <a:spcPts val="3375"/>
        </a:spcBef>
        <a:spcAft>
          <a:spcPct val="0"/>
        </a:spcAft>
        <a:buSzPct val="123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Neue"/>
        </a:defRPr>
      </a:lvl3pPr>
      <a:lvl4pPr marL="1828800" indent="-457200" algn="l" defTabSz="1827213" rtl="0" eaLnBrk="0" fontAlgn="base" hangingPunct="0">
        <a:lnSpc>
          <a:spcPct val="90000"/>
        </a:lnSpc>
        <a:spcBef>
          <a:spcPts val="3375"/>
        </a:spcBef>
        <a:spcAft>
          <a:spcPct val="0"/>
        </a:spcAft>
        <a:buSzPct val="123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Neue"/>
        </a:defRPr>
      </a:lvl4pPr>
      <a:lvl5pPr marL="2286000" indent="-457200" algn="l" defTabSz="1827213" rtl="0" eaLnBrk="0" fontAlgn="base" hangingPunct="0">
        <a:lnSpc>
          <a:spcPct val="90000"/>
        </a:lnSpc>
        <a:spcBef>
          <a:spcPts val="3375"/>
        </a:spcBef>
        <a:spcAft>
          <a:spcPct val="0"/>
        </a:spcAft>
        <a:buSzPct val="123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Neue"/>
        </a:defRPr>
      </a:lvl5pPr>
      <a:lvl6pPr marL="27432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2004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6576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1148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429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858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0287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3716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7145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0574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4003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7432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ax.gov.ua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-463550"/>
            <a:ext cx="18283237" cy="1121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Гід з державних послуг: як він працює | The Page"/>
          <p:cNvSpPr>
            <a:spLocks noChangeAspect="1" noChangeArrowheads="1"/>
          </p:cNvSpPr>
          <p:nvPr/>
        </p:nvSpPr>
        <p:spPr bwMode="auto">
          <a:xfrm>
            <a:off x="311150" y="-217488"/>
            <a:ext cx="609600" cy="458788"/>
          </a:xfrm>
          <a:prstGeom prst="rect">
            <a:avLst/>
          </a:prstGeom>
          <a:noFill/>
          <a:extLst/>
        </p:spPr>
        <p:txBody>
          <a:bodyPr lIns="163282" tIns="81641" rIns="163282" bIns="81641"/>
          <a:lstStyle/>
          <a:p>
            <a:pPr algn="ctr" defTabSz="1828754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kern="0">
              <a:solidFill>
                <a:srgbClr val="5E5E5E"/>
              </a:solidFill>
              <a:latin typeface="Helvetica Neue"/>
              <a:cs typeface="+mn-cs"/>
              <a:sym typeface="Helvetica Neue"/>
            </a:endParaRPr>
          </a:p>
        </p:txBody>
      </p:sp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995363" y="1039813"/>
            <a:ext cx="15401925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5100" algn="ctr"/>
            <a:endParaRPr lang="uk-UA" sz="2800" b="1">
              <a:solidFill>
                <a:srgbClr val="000000"/>
              </a:solidFill>
              <a:latin typeface="e-Ukraine Regular"/>
              <a:cs typeface="Times New Roman" pitchFamily="18" charset="0"/>
            </a:endParaRPr>
          </a:p>
          <a:p>
            <a:pPr marL="165100" algn="ctr"/>
            <a:r>
              <a:rPr lang="uk-UA" sz="6600" b="1">
                <a:solidFill>
                  <a:srgbClr val="000000"/>
                </a:solidFill>
                <a:latin typeface="e-Ukraine Regular"/>
                <a:cs typeface="Times New Roman" pitchFamily="18" charset="0"/>
              </a:rPr>
              <a:t>Електронний кабінет. </a:t>
            </a:r>
          </a:p>
          <a:p>
            <a:pPr marL="165100" algn="ctr"/>
            <a:r>
              <a:rPr lang="uk-UA" sz="6600" b="1">
                <a:solidFill>
                  <a:srgbClr val="000000"/>
                </a:solidFill>
                <a:latin typeface="e-Ukraine Regular"/>
                <a:cs typeface="Times New Roman" pitchFamily="18" charset="0"/>
              </a:rPr>
              <a:t>Взаємодія з платниками податків</a:t>
            </a:r>
          </a:p>
          <a:p>
            <a:pPr marL="165100" algn="ctr"/>
            <a:endParaRPr lang="uk-UA" sz="6600" b="1">
              <a:solidFill>
                <a:srgbClr val="000000"/>
              </a:solidFill>
              <a:latin typeface="e-Ukraine Regular"/>
              <a:cs typeface="Times New Roman" pitchFamily="18" charset="0"/>
            </a:endParaRPr>
          </a:p>
        </p:txBody>
      </p:sp>
      <p:grpSp>
        <p:nvGrpSpPr>
          <p:cNvPr id="18437" name="Групувати 36"/>
          <p:cNvGrpSpPr>
            <a:grpSpLocks/>
          </p:cNvGrpSpPr>
          <p:nvPr/>
        </p:nvGrpSpPr>
        <p:grpSpPr bwMode="auto">
          <a:xfrm>
            <a:off x="12742863" y="5857875"/>
            <a:ext cx="4729162" cy="3606800"/>
            <a:chOff x="2361506" y="1086476"/>
            <a:chExt cx="14581336" cy="7657424"/>
          </a:xfrm>
        </p:grpSpPr>
        <p:sp>
          <p:nvSpPr>
            <p:cNvPr id="21" name="Luhansk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004537" y="2980610"/>
              <a:ext cx="1938305" cy="2062651"/>
            </a:xfrm>
            <a:custGeom>
              <a:avLst/>
              <a:gdLst>
                <a:gd name="T0" fmla="*/ 2147483647 w 341"/>
                <a:gd name="T1" fmla="*/ 2147483647 h 476"/>
                <a:gd name="T2" fmla="*/ 2147483647 w 341"/>
                <a:gd name="T3" fmla="*/ 2147483647 h 476"/>
                <a:gd name="T4" fmla="*/ 2147483647 w 341"/>
                <a:gd name="T5" fmla="*/ 2147483647 h 476"/>
                <a:gd name="T6" fmla="*/ 2147483647 w 341"/>
                <a:gd name="T7" fmla="*/ 2147483647 h 476"/>
                <a:gd name="T8" fmla="*/ 2147483647 w 341"/>
                <a:gd name="T9" fmla="*/ 2147483647 h 476"/>
                <a:gd name="T10" fmla="*/ 2147483647 w 341"/>
                <a:gd name="T11" fmla="*/ 2147483647 h 476"/>
                <a:gd name="T12" fmla="*/ 2147483647 w 341"/>
                <a:gd name="T13" fmla="*/ 2147483647 h 476"/>
                <a:gd name="T14" fmla="*/ 2147483647 w 341"/>
                <a:gd name="T15" fmla="*/ 2147483647 h 476"/>
                <a:gd name="T16" fmla="*/ 2147483647 w 341"/>
                <a:gd name="T17" fmla="*/ 2147483647 h 476"/>
                <a:gd name="T18" fmla="*/ 2147483647 w 341"/>
                <a:gd name="T19" fmla="*/ 2147483647 h 476"/>
                <a:gd name="T20" fmla="*/ 2147483647 w 341"/>
                <a:gd name="T21" fmla="*/ 2147483647 h 476"/>
                <a:gd name="T22" fmla="*/ 2147483647 w 341"/>
                <a:gd name="T23" fmla="*/ 2147483647 h 476"/>
                <a:gd name="T24" fmla="*/ 2147483647 w 341"/>
                <a:gd name="T25" fmla="*/ 2147483647 h 476"/>
                <a:gd name="T26" fmla="*/ 2147483647 w 341"/>
                <a:gd name="T27" fmla="*/ 2147483647 h 476"/>
                <a:gd name="T28" fmla="*/ 2147483647 w 341"/>
                <a:gd name="T29" fmla="*/ 2147483647 h 476"/>
                <a:gd name="T30" fmla="*/ 2147483647 w 341"/>
                <a:gd name="T31" fmla="*/ 2147483647 h 476"/>
                <a:gd name="T32" fmla="*/ 2147483647 w 341"/>
                <a:gd name="T33" fmla="*/ 2147483647 h 476"/>
                <a:gd name="T34" fmla="*/ 2147483647 w 341"/>
                <a:gd name="T35" fmla="*/ 2147483647 h 476"/>
                <a:gd name="T36" fmla="*/ 2147483647 w 341"/>
                <a:gd name="T37" fmla="*/ 2147483647 h 476"/>
                <a:gd name="T38" fmla="*/ 2147483647 w 341"/>
                <a:gd name="T39" fmla="*/ 2147483647 h 476"/>
                <a:gd name="T40" fmla="*/ 2147483647 w 341"/>
                <a:gd name="T41" fmla="*/ 2147483647 h 476"/>
                <a:gd name="T42" fmla="*/ 2147483647 w 341"/>
                <a:gd name="T43" fmla="*/ 2147483647 h 476"/>
                <a:gd name="T44" fmla="*/ 2147483647 w 341"/>
                <a:gd name="T45" fmla="*/ 2147483647 h 476"/>
                <a:gd name="T46" fmla="*/ 2147483647 w 341"/>
                <a:gd name="T47" fmla="*/ 2147483647 h 476"/>
                <a:gd name="T48" fmla="*/ 2147483647 w 341"/>
                <a:gd name="T49" fmla="*/ 2147483647 h 476"/>
                <a:gd name="T50" fmla="*/ 2147483647 w 341"/>
                <a:gd name="T51" fmla="*/ 2147483647 h 476"/>
                <a:gd name="T52" fmla="*/ 2147483647 w 341"/>
                <a:gd name="T53" fmla="*/ 2147483647 h 476"/>
                <a:gd name="T54" fmla="*/ 2147483647 w 341"/>
                <a:gd name="T55" fmla="*/ 2147483647 h 476"/>
                <a:gd name="T56" fmla="*/ 2147483647 w 341"/>
                <a:gd name="T57" fmla="*/ 2147483647 h 476"/>
                <a:gd name="T58" fmla="*/ 2147483647 w 341"/>
                <a:gd name="T59" fmla="*/ 2147483647 h 476"/>
                <a:gd name="T60" fmla="*/ 2147483647 w 341"/>
                <a:gd name="T61" fmla="*/ 2147483647 h 476"/>
                <a:gd name="T62" fmla="*/ 2147483647 w 341"/>
                <a:gd name="T63" fmla="*/ 2147483647 h 476"/>
                <a:gd name="T64" fmla="*/ 2147483647 w 341"/>
                <a:gd name="T65" fmla="*/ 2147483647 h 476"/>
                <a:gd name="T66" fmla="*/ 2147483647 w 341"/>
                <a:gd name="T67" fmla="*/ 2147483647 h 476"/>
                <a:gd name="T68" fmla="*/ 2147483647 w 341"/>
                <a:gd name="T69" fmla="*/ 2147483647 h 476"/>
                <a:gd name="T70" fmla="*/ 2147483647 w 341"/>
                <a:gd name="T71" fmla="*/ 2147483647 h 476"/>
                <a:gd name="T72" fmla="*/ 2147483647 w 341"/>
                <a:gd name="T73" fmla="*/ 2147483647 h 476"/>
                <a:gd name="T74" fmla="*/ 2147483647 w 341"/>
                <a:gd name="T75" fmla="*/ 2147483647 h 476"/>
                <a:gd name="T76" fmla="*/ 2147483647 w 341"/>
                <a:gd name="T77" fmla="*/ 2147483647 h 476"/>
                <a:gd name="T78" fmla="*/ 2147483647 w 341"/>
                <a:gd name="T79" fmla="*/ 2147483647 h 476"/>
                <a:gd name="T80" fmla="*/ 2147483647 w 341"/>
                <a:gd name="T81" fmla="*/ 2147483647 h 476"/>
                <a:gd name="T82" fmla="*/ 2147483647 w 341"/>
                <a:gd name="T83" fmla="*/ 2147483647 h 476"/>
                <a:gd name="T84" fmla="*/ 2147483647 w 341"/>
                <a:gd name="T85" fmla="*/ 2147483647 h 476"/>
                <a:gd name="T86" fmla="*/ 2147483647 w 341"/>
                <a:gd name="T87" fmla="*/ 2147483647 h 476"/>
                <a:gd name="T88" fmla="*/ 2147483647 w 341"/>
                <a:gd name="T89" fmla="*/ 2147483647 h 476"/>
                <a:gd name="T90" fmla="*/ 2147483647 w 341"/>
                <a:gd name="T91" fmla="*/ 2147483647 h 476"/>
                <a:gd name="T92" fmla="*/ 2147483647 w 341"/>
                <a:gd name="T93" fmla="*/ 2147483647 h 476"/>
                <a:gd name="T94" fmla="*/ 2147483647 w 341"/>
                <a:gd name="T95" fmla="*/ 2147483647 h 476"/>
                <a:gd name="T96" fmla="*/ 2147483647 w 341"/>
                <a:gd name="T97" fmla="*/ 2147483647 h 476"/>
                <a:gd name="T98" fmla="*/ 2147483647 w 341"/>
                <a:gd name="T99" fmla="*/ 2147483647 h 476"/>
                <a:gd name="T100" fmla="*/ 2147483647 w 341"/>
                <a:gd name="T101" fmla="*/ 2147483647 h 476"/>
                <a:gd name="T102" fmla="*/ 2147483647 w 341"/>
                <a:gd name="T103" fmla="*/ 2147483647 h 476"/>
                <a:gd name="T104" fmla="*/ 2147483647 w 341"/>
                <a:gd name="T105" fmla="*/ 2147483647 h 476"/>
                <a:gd name="T106" fmla="*/ 2147483647 w 341"/>
                <a:gd name="T107" fmla="*/ 2147483647 h 4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1"/>
                <a:gd name="T163" fmla="*/ 0 h 476"/>
                <a:gd name="T164" fmla="*/ 341 w 341"/>
                <a:gd name="T165" fmla="*/ 476 h 4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1" h="476">
                  <a:moveTo>
                    <a:pt x="219" y="475"/>
                  </a:moveTo>
                  <a:cubicBezTo>
                    <a:pt x="220" y="476"/>
                    <a:pt x="228" y="473"/>
                    <a:pt x="234" y="467"/>
                  </a:cubicBezTo>
                  <a:cubicBezTo>
                    <a:pt x="240" y="462"/>
                    <a:pt x="250" y="462"/>
                    <a:pt x="250" y="462"/>
                  </a:cubicBezTo>
                  <a:cubicBezTo>
                    <a:pt x="250" y="462"/>
                    <a:pt x="259" y="472"/>
                    <a:pt x="266" y="468"/>
                  </a:cubicBezTo>
                  <a:cubicBezTo>
                    <a:pt x="273" y="464"/>
                    <a:pt x="280" y="466"/>
                    <a:pt x="284" y="463"/>
                  </a:cubicBezTo>
                  <a:cubicBezTo>
                    <a:pt x="288" y="460"/>
                    <a:pt x="309" y="467"/>
                    <a:pt x="309" y="467"/>
                  </a:cubicBezTo>
                  <a:cubicBezTo>
                    <a:pt x="309" y="467"/>
                    <a:pt x="312" y="460"/>
                    <a:pt x="315" y="455"/>
                  </a:cubicBezTo>
                  <a:cubicBezTo>
                    <a:pt x="319" y="451"/>
                    <a:pt x="311" y="444"/>
                    <a:pt x="311" y="441"/>
                  </a:cubicBezTo>
                  <a:cubicBezTo>
                    <a:pt x="311" y="438"/>
                    <a:pt x="314" y="434"/>
                    <a:pt x="316" y="430"/>
                  </a:cubicBezTo>
                  <a:cubicBezTo>
                    <a:pt x="318" y="426"/>
                    <a:pt x="309" y="425"/>
                    <a:pt x="309" y="422"/>
                  </a:cubicBezTo>
                  <a:cubicBezTo>
                    <a:pt x="310" y="419"/>
                    <a:pt x="317" y="415"/>
                    <a:pt x="319" y="414"/>
                  </a:cubicBezTo>
                  <a:cubicBezTo>
                    <a:pt x="320" y="412"/>
                    <a:pt x="316" y="407"/>
                    <a:pt x="316" y="407"/>
                  </a:cubicBezTo>
                  <a:cubicBezTo>
                    <a:pt x="316" y="399"/>
                    <a:pt x="316" y="399"/>
                    <a:pt x="316" y="399"/>
                  </a:cubicBezTo>
                  <a:cubicBezTo>
                    <a:pt x="316" y="399"/>
                    <a:pt x="318" y="395"/>
                    <a:pt x="320" y="393"/>
                  </a:cubicBezTo>
                  <a:cubicBezTo>
                    <a:pt x="323" y="391"/>
                    <a:pt x="321" y="380"/>
                    <a:pt x="321" y="380"/>
                  </a:cubicBezTo>
                  <a:cubicBezTo>
                    <a:pt x="321" y="380"/>
                    <a:pt x="331" y="373"/>
                    <a:pt x="336" y="367"/>
                  </a:cubicBezTo>
                  <a:cubicBezTo>
                    <a:pt x="341" y="360"/>
                    <a:pt x="332" y="357"/>
                    <a:pt x="332" y="357"/>
                  </a:cubicBezTo>
                  <a:cubicBezTo>
                    <a:pt x="332" y="357"/>
                    <a:pt x="330" y="363"/>
                    <a:pt x="321" y="364"/>
                  </a:cubicBezTo>
                  <a:cubicBezTo>
                    <a:pt x="313" y="365"/>
                    <a:pt x="309" y="357"/>
                    <a:pt x="309" y="357"/>
                  </a:cubicBezTo>
                  <a:cubicBezTo>
                    <a:pt x="309" y="357"/>
                    <a:pt x="316" y="354"/>
                    <a:pt x="319" y="345"/>
                  </a:cubicBezTo>
                  <a:cubicBezTo>
                    <a:pt x="321" y="336"/>
                    <a:pt x="302" y="323"/>
                    <a:pt x="302" y="323"/>
                  </a:cubicBezTo>
                  <a:cubicBezTo>
                    <a:pt x="302" y="323"/>
                    <a:pt x="302" y="313"/>
                    <a:pt x="302" y="305"/>
                  </a:cubicBezTo>
                  <a:cubicBezTo>
                    <a:pt x="302" y="298"/>
                    <a:pt x="276" y="301"/>
                    <a:pt x="276" y="301"/>
                  </a:cubicBezTo>
                  <a:cubicBezTo>
                    <a:pt x="276" y="301"/>
                    <a:pt x="277" y="274"/>
                    <a:pt x="278" y="265"/>
                  </a:cubicBezTo>
                  <a:cubicBezTo>
                    <a:pt x="279" y="256"/>
                    <a:pt x="291" y="249"/>
                    <a:pt x="291" y="249"/>
                  </a:cubicBezTo>
                  <a:cubicBezTo>
                    <a:pt x="291" y="249"/>
                    <a:pt x="302" y="254"/>
                    <a:pt x="314" y="253"/>
                  </a:cubicBezTo>
                  <a:cubicBezTo>
                    <a:pt x="326" y="251"/>
                    <a:pt x="329" y="239"/>
                    <a:pt x="332" y="234"/>
                  </a:cubicBezTo>
                  <a:cubicBezTo>
                    <a:pt x="334" y="229"/>
                    <a:pt x="323" y="229"/>
                    <a:pt x="323" y="229"/>
                  </a:cubicBezTo>
                  <a:cubicBezTo>
                    <a:pt x="312" y="237"/>
                    <a:pt x="312" y="237"/>
                    <a:pt x="312" y="237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282" y="232"/>
                    <a:pt x="282" y="232"/>
                    <a:pt x="282" y="232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9" y="207"/>
                    <a:pt x="279" y="207"/>
                    <a:pt x="279" y="207"/>
                  </a:cubicBezTo>
                  <a:cubicBezTo>
                    <a:pt x="279" y="207"/>
                    <a:pt x="284" y="202"/>
                    <a:pt x="287" y="199"/>
                  </a:cubicBezTo>
                  <a:cubicBezTo>
                    <a:pt x="290" y="196"/>
                    <a:pt x="302" y="193"/>
                    <a:pt x="302" y="193"/>
                  </a:cubicBezTo>
                  <a:cubicBezTo>
                    <a:pt x="302" y="185"/>
                    <a:pt x="302" y="185"/>
                    <a:pt x="302" y="185"/>
                  </a:cubicBezTo>
                  <a:cubicBezTo>
                    <a:pt x="329" y="151"/>
                    <a:pt x="329" y="151"/>
                    <a:pt x="329" y="151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32"/>
                    <a:pt x="309" y="112"/>
                    <a:pt x="302" y="103"/>
                  </a:cubicBezTo>
                  <a:cubicBezTo>
                    <a:pt x="295" y="93"/>
                    <a:pt x="315" y="85"/>
                    <a:pt x="315" y="78"/>
                  </a:cubicBezTo>
                  <a:cubicBezTo>
                    <a:pt x="315" y="71"/>
                    <a:pt x="294" y="78"/>
                    <a:pt x="294" y="78"/>
                  </a:cubicBezTo>
                  <a:cubicBezTo>
                    <a:pt x="294" y="78"/>
                    <a:pt x="284" y="93"/>
                    <a:pt x="271" y="93"/>
                  </a:cubicBezTo>
                  <a:cubicBezTo>
                    <a:pt x="258" y="93"/>
                    <a:pt x="264" y="87"/>
                    <a:pt x="264" y="87"/>
                  </a:cubicBezTo>
                  <a:cubicBezTo>
                    <a:pt x="264" y="87"/>
                    <a:pt x="257" y="88"/>
                    <a:pt x="247" y="86"/>
                  </a:cubicBezTo>
                  <a:cubicBezTo>
                    <a:pt x="237" y="85"/>
                    <a:pt x="233" y="61"/>
                    <a:pt x="233" y="61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7" y="54"/>
                    <a:pt x="198" y="64"/>
                    <a:pt x="197" y="64"/>
                  </a:cubicBezTo>
                  <a:cubicBezTo>
                    <a:pt x="196" y="65"/>
                    <a:pt x="186" y="56"/>
                    <a:pt x="186" y="56"/>
                  </a:cubicBezTo>
                  <a:cubicBezTo>
                    <a:pt x="186" y="56"/>
                    <a:pt x="178" y="37"/>
                    <a:pt x="172" y="34"/>
                  </a:cubicBezTo>
                  <a:cubicBezTo>
                    <a:pt x="166" y="30"/>
                    <a:pt x="166" y="50"/>
                    <a:pt x="150" y="52"/>
                  </a:cubicBezTo>
                  <a:cubicBezTo>
                    <a:pt x="134" y="55"/>
                    <a:pt x="132" y="43"/>
                    <a:pt x="132" y="43"/>
                  </a:cubicBezTo>
                  <a:cubicBezTo>
                    <a:pt x="132" y="43"/>
                    <a:pt x="116" y="41"/>
                    <a:pt x="115" y="41"/>
                  </a:cubicBezTo>
                  <a:cubicBezTo>
                    <a:pt x="115" y="41"/>
                    <a:pt x="108" y="25"/>
                    <a:pt x="94" y="24"/>
                  </a:cubicBezTo>
                  <a:cubicBezTo>
                    <a:pt x="79" y="22"/>
                    <a:pt x="90" y="32"/>
                    <a:pt x="82" y="32"/>
                  </a:cubicBezTo>
                  <a:cubicBezTo>
                    <a:pt x="73" y="33"/>
                    <a:pt x="75" y="26"/>
                    <a:pt x="75" y="26"/>
                  </a:cubicBezTo>
                  <a:cubicBezTo>
                    <a:pt x="75" y="26"/>
                    <a:pt x="64" y="26"/>
                    <a:pt x="60" y="26"/>
                  </a:cubicBezTo>
                  <a:cubicBezTo>
                    <a:pt x="57" y="27"/>
                    <a:pt x="58" y="17"/>
                    <a:pt x="55" y="9"/>
                  </a:cubicBezTo>
                  <a:cubicBezTo>
                    <a:pt x="52" y="0"/>
                    <a:pt x="33" y="11"/>
                    <a:pt x="33" y="1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50"/>
                    <a:pt x="21" y="54"/>
                    <a:pt x="21" y="55"/>
                  </a:cubicBezTo>
                  <a:cubicBezTo>
                    <a:pt x="21" y="56"/>
                    <a:pt x="12" y="61"/>
                    <a:pt x="12" y="61"/>
                  </a:cubicBezTo>
                  <a:cubicBezTo>
                    <a:pt x="12" y="61"/>
                    <a:pt x="18" y="68"/>
                    <a:pt x="20" y="70"/>
                  </a:cubicBezTo>
                  <a:cubicBezTo>
                    <a:pt x="22" y="72"/>
                    <a:pt x="8" y="86"/>
                    <a:pt x="7" y="86"/>
                  </a:cubicBezTo>
                  <a:cubicBezTo>
                    <a:pt x="6" y="86"/>
                    <a:pt x="14" y="88"/>
                    <a:pt x="14" y="88"/>
                  </a:cubicBezTo>
                  <a:cubicBezTo>
                    <a:pt x="14" y="88"/>
                    <a:pt x="17" y="92"/>
                    <a:pt x="20" y="96"/>
                  </a:cubicBezTo>
                  <a:cubicBezTo>
                    <a:pt x="23" y="99"/>
                    <a:pt x="10" y="111"/>
                    <a:pt x="10" y="111"/>
                  </a:cubicBezTo>
                  <a:cubicBezTo>
                    <a:pt x="10" y="111"/>
                    <a:pt x="13" y="123"/>
                    <a:pt x="14" y="128"/>
                  </a:cubicBezTo>
                  <a:cubicBezTo>
                    <a:pt x="14" y="132"/>
                    <a:pt x="9" y="136"/>
                    <a:pt x="9" y="136"/>
                  </a:cubicBezTo>
                  <a:cubicBezTo>
                    <a:pt x="9" y="136"/>
                    <a:pt x="8" y="147"/>
                    <a:pt x="4" y="153"/>
                  </a:cubicBezTo>
                  <a:cubicBezTo>
                    <a:pt x="0" y="159"/>
                    <a:pt x="9" y="163"/>
                    <a:pt x="9" y="163"/>
                  </a:cubicBezTo>
                  <a:cubicBezTo>
                    <a:pt x="9" y="163"/>
                    <a:pt x="9" y="169"/>
                    <a:pt x="8" y="171"/>
                  </a:cubicBezTo>
                  <a:cubicBezTo>
                    <a:pt x="8" y="172"/>
                    <a:pt x="16" y="179"/>
                    <a:pt x="16" y="179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35" y="210"/>
                    <a:pt x="39" y="214"/>
                  </a:cubicBezTo>
                  <a:cubicBezTo>
                    <a:pt x="43" y="217"/>
                    <a:pt x="39" y="218"/>
                    <a:pt x="36" y="224"/>
                  </a:cubicBezTo>
                  <a:cubicBezTo>
                    <a:pt x="33" y="230"/>
                    <a:pt x="39" y="233"/>
                    <a:pt x="40" y="234"/>
                  </a:cubicBezTo>
                  <a:cubicBezTo>
                    <a:pt x="40" y="236"/>
                    <a:pt x="35" y="246"/>
                    <a:pt x="35" y="246"/>
                  </a:cubicBezTo>
                  <a:cubicBezTo>
                    <a:pt x="35" y="246"/>
                    <a:pt x="37" y="252"/>
                    <a:pt x="37" y="254"/>
                  </a:cubicBezTo>
                  <a:cubicBezTo>
                    <a:pt x="37" y="254"/>
                    <a:pt x="37" y="254"/>
                    <a:pt x="37" y="254"/>
                  </a:cubicBezTo>
                  <a:cubicBezTo>
                    <a:pt x="39" y="254"/>
                    <a:pt x="39" y="254"/>
                    <a:pt x="39" y="254"/>
                  </a:cubicBezTo>
                  <a:cubicBezTo>
                    <a:pt x="67" y="254"/>
                    <a:pt x="67" y="254"/>
                    <a:pt x="67" y="254"/>
                  </a:cubicBezTo>
                  <a:cubicBezTo>
                    <a:pt x="67" y="254"/>
                    <a:pt x="66" y="258"/>
                    <a:pt x="66" y="262"/>
                  </a:cubicBezTo>
                  <a:cubicBezTo>
                    <a:pt x="66" y="266"/>
                    <a:pt x="77" y="276"/>
                    <a:pt x="77" y="276"/>
                  </a:cubicBezTo>
                  <a:cubicBezTo>
                    <a:pt x="77" y="290"/>
                    <a:pt x="77" y="290"/>
                    <a:pt x="77" y="290"/>
                  </a:cubicBezTo>
                  <a:cubicBezTo>
                    <a:pt x="78" y="295"/>
                    <a:pt x="78" y="295"/>
                    <a:pt x="78" y="295"/>
                  </a:cubicBezTo>
                  <a:cubicBezTo>
                    <a:pt x="78" y="295"/>
                    <a:pt x="78" y="301"/>
                    <a:pt x="77" y="304"/>
                  </a:cubicBezTo>
                  <a:cubicBezTo>
                    <a:pt x="76" y="306"/>
                    <a:pt x="77" y="310"/>
                    <a:pt x="79" y="321"/>
                  </a:cubicBezTo>
                  <a:cubicBezTo>
                    <a:pt x="81" y="332"/>
                    <a:pt x="85" y="338"/>
                    <a:pt x="85" y="338"/>
                  </a:cubicBezTo>
                  <a:cubicBezTo>
                    <a:pt x="90" y="340"/>
                    <a:pt x="90" y="340"/>
                    <a:pt x="90" y="340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01" y="355"/>
                    <a:pt x="101" y="355"/>
                    <a:pt x="101" y="355"/>
                  </a:cubicBezTo>
                  <a:cubicBezTo>
                    <a:pt x="118" y="369"/>
                    <a:pt x="118" y="369"/>
                    <a:pt x="118" y="369"/>
                  </a:cubicBezTo>
                  <a:cubicBezTo>
                    <a:pt x="106" y="378"/>
                    <a:pt x="106" y="378"/>
                    <a:pt x="106" y="378"/>
                  </a:cubicBezTo>
                  <a:cubicBezTo>
                    <a:pt x="106" y="384"/>
                    <a:pt x="106" y="384"/>
                    <a:pt x="106" y="384"/>
                  </a:cubicBezTo>
                  <a:cubicBezTo>
                    <a:pt x="122" y="388"/>
                    <a:pt x="122" y="388"/>
                    <a:pt x="122" y="388"/>
                  </a:cubicBezTo>
                  <a:cubicBezTo>
                    <a:pt x="128" y="383"/>
                    <a:pt x="128" y="383"/>
                    <a:pt x="128" y="383"/>
                  </a:cubicBezTo>
                  <a:cubicBezTo>
                    <a:pt x="128" y="383"/>
                    <a:pt x="135" y="404"/>
                    <a:pt x="147" y="410"/>
                  </a:cubicBezTo>
                  <a:cubicBezTo>
                    <a:pt x="159" y="416"/>
                    <a:pt x="162" y="414"/>
                    <a:pt x="162" y="414"/>
                  </a:cubicBezTo>
                  <a:cubicBezTo>
                    <a:pt x="172" y="423"/>
                    <a:pt x="172" y="423"/>
                    <a:pt x="172" y="423"/>
                  </a:cubicBezTo>
                  <a:cubicBezTo>
                    <a:pt x="170" y="430"/>
                    <a:pt x="170" y="430"/>
                    <a:pt x="170" y="430"/>
                  </a:cubicBezTo>
                  <a:cubicBezTo>
                    <a:pt x="174" y="434"/>
                    <a:pt x="174" y="434"/>
                    <a:pt x="174" y="434"/>
                  </a:cubicBezTo>
                  <a:cubicBezTo>
                    <a:pt x="200" y="437"/>
                    <a:pt x="200" y="437"/>
                    <a:pt x="200" y="437"/>
                  </a:cubicBezTo>
                  <a:cubicBezTo>
                    <a:pt x="200" y="437"/>
                    <a:pt x="208" y="447"/>
                    <a:pt x="210" y="450"/>
                  </a:cubicBezTo>
                  <a:cubicBezTo>
                    <a:pt x="211" y="452"/>
                    <a:pt x="211" y="459"/>
                    <a:pt x="210" y="465"/>
                  </a:cubicBezTo>
                  <a:cubicBezTo>
                    <a:pt x="215" y="467"/>
                    <a:pt x="218" y="475"/>
                    <a:pt x="219" y="47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2" name="Zakarpati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61506" y="3917566"/>
              <a:ext cx="1967673" cy="1220065"/>
            </a:xfrm>
            <a:custGeom>
              <a:avLst/>
              <a:gdLst>
                <a:gd name="T0" fmla="*/ 2147483647 w 344"/>
                <a:gd name="T1" fmla="*/ 2147483647 h 282"/>
                <a:gd name="T2" fmla="*/ 2147483647 w 344"/>
                <a:gd name="T3" fmla="*/ 2147483647 h 282"/>
                <a:gd name="T4" fmla="*/ 2147483647 w 344"/>
                <a:gd name="T5" fmla="*/ 2147483647 h 282"/>
                <a:gd name="T6" fmla="*/ 2147483647 w 344"/>
                <a:gd name="T7" fmla="*/ 2147483647 h 282"/>
                <a:gd name="T8" fmla="*/ 2147483647 w 344"/>
                <a:gd name="T9" fmla="*/ 2147483647 h 282"/>
                <a:gd name="T10" fmla="*/ 2147483647 w 344"/>
                <a:gd name="T11" fmla="*/ 2147483647 h 282"/>
                <a:gd name="T12" fmla="*/ 2147483647 w 344"/>
                <a:gd name="T13" fmla="*/ 2147483647 h 282"/>
                <a:gd name="T14" fmla="*/ 2147483647 w 344"/>
                <a:gd name="T15" fmla="*/ 2147483647 h 282"/>
                <a:gd name="T16" fmla="*/ 2147483647 w 344"/>
                <a:gd name="T17" fmla="*/ 2147483647 h 282"/>
                <a:gd name="T18" fmla="*/ 2147483647 w 344"/>
                <a:gd name="T19" fmla="*/ 2147483647 h 282"/>
                <a:gd name="T20" fmla="*/ 2147483647 w 344"/>
                <a:gd name="T21" fmla="*/ 2147483647 h 282"/>
                <a:gd name="T22" fmla="*/ 2147483647 w 344"/>
                <a:gd name="T23" fmla="*/ 2147483647 h 282"/>
                <a:gd name="T24" fmla="*/ 2147483647 w 344"/>
                <a:gd name="T25" fmla="*/ 2147483647 h 282"/>
                <a:gd name="T26" fmla="*/ 2147483647 w 344"/>
                <a:gd name="T27" fmla="*/ 2147483647 h 282"/>
                <a:gd name="T28" fmla="*/ 2147483647 w 344"/>
                <a:gd name="T29" fmla="*/ 2147483647 h 282"/>
                <a:gd name="T30" fmla="*/ 2147483647 w 344"/>
                <a:gd name="T31" fmla="*/ 2147483647 h 282"/>
                <a:gd name="T32" fmla="*/ 2147483647 w 344"/>
                <a:gd name="T33" fmla="*/ 2147483647 h 282"/>
                <a:gd name="T34" fmla="*/ 2147483647 w 344"/>
                <a:gd name="T35" fmla="*/ 2147483647 h 282"/>
                <a:gd name="T36" fmla="*/ 2147483647 w 344"/>
                <a:gd name="T37" fmla="*/ 2147483647 h 282"/>
                <a:gd name="T38" fmla="*/ 2147483647 w 344"/>
                <a:gd name="T39" fmla="*/ 2147483647 h 282"/>
                <a:gd name="T40" fmla="*/ 2147483647 w 344"/>
                <a:gd name="T41" fmla="*/ 2147483647 h 282"/>
                <a:gd name="T42" fmla="*/ 2147483647 w 344"/>
                <a:gd name="T43" fmla="*/ 2147483647 h 282"/>
                <a:gd name="T44" fmla="*/ 2147483647 w 344"/>
                <a:gd name="T45" fmla="*/ 2147483647 h 282"/>
                <a:gd name="T46" fmla="*/ 2147483647 w 344"/>
                <a:gd name="T47" fmla="*/ 2147483647 h 282"/>
                <a:gd name="T48" fmla="*/ 2147483647 w 344"/>
                <a:gd name="T49" fmla="*/ 2147483647 h 282"/>
                <a:gd name="T50" fmla="*/ 2147483647 w 344"/>
                <a:gd name="T51" fmla="*/ 2147483647 h 282"/>
                <a:gd name="T52" fmla="*/ 2147483647 w 344"/>
                <a:gd name="T53" fmla="*/ 0 h 282"/>
                <a:gd name="T54" fmla="*/ 2147483647 w 344"/>
                <a:gd name="T55" fmla="*/ 0 h 282"/>
                <a:gd name="T56" fmla="*/ 2147483647 w 344"/>
                <a:gd name="T57" fmla="*/ 2147483647 h 282"/>
                <a:gd name="T58" fmla="*/ 2147483647 w 344"/>
                <a:gd name="T59" fmla="*/ 2147483647 h 282"/>
                <a:gd name="T60" fmla="*/ 2147483647 w 344"/>
                <a:gd name="T61" fmla="*/ 2147483647 h 282"/>
                <a:gd name="T62" fmla="*/ 2147483647 w 344"/>
                <a:gd name="T63" fmla="*/ 2147483647 h 282"/>
                <a:gd name="T64" fmla="*/ 2147483647 w 344"/>
                <a:gd name="T65" fmla="*/ 2147483647 h 282"/>
                <a:gd name="T66" fmla="*/ 2147483647 w 344"/>
                <a:gd name="T67" fmla="*/ 2147483647 h 282"/>
                <a:gd name="T68" fmla="*/ 2147483647 w 344"/>
                <a:gd name="T69" fmla="*/ 2147483647 h 282"/>
                <a:gd name="T70" fmla="*/ 2147483647 w 344"/>
                <a:gd name="T71" fmla="*/ 2147483647 h 282"/>
                <a:gd name="T72" fmla="*/ 0 w 344"/>
                <a:gd name="T73" fmla="*/ 2147483647 h 282"/>
                <a:gd name="T74" fmla="*/ 2147483647 w 344"/>
                <a:gd name="T75" fmla="*/ 2147483647 h 282"/>
                <a:gd name="T76" fmla="*/ 2147483647 w 344"/>
                <a:gd name="T77" fmla="*/ 2147483647 h 282"/>
                <a:gd name="T78" fmla="*/ 2147483647 w 344"/>
                <a:gd name="T79" fmla="*/ 2147483647 h 282"/>
                <a:gd name="T80" fmla="*/ 2147483647 w 344"/>
                <a:gd name="T81" fmla="*/ 2147483647 h 282"/>
                <a:gd name="T82" fmla="*/ 2147483647 w 344"/>
                <a:gd name="T83" fmla="*/ 2147483647 h 282"/>
                <a:gd name="T84" fmla="*/ 2147483647 w 344"/>
                <a:gd name="T85" fmla="*/ 2147483647 h 282"/>
                <a:gd name="T86" fmla="*/ 2147483647 w 344"/>
                <a:gd name="T87" fmla="*/ 2147483647 h 282"/>
                <a:gd name="T88" fmla="*/ 2147483647 w 344"/>
                <a:gd name="T89" fmla="*/ 2147483647 h 282"/>
                <a:gd name="T90" fmla="*/ 2147483647 w 344"/>
                <a:gd name="T91" fmla="*/ 2147483647 h 282"/>
                <a:gd name="T92" fmla="*/ 2147483647 w 344"/>
                <a:gd name="T93" fmla="*/ 2147483647 h 282"/>
                <a:gd name="T94" fmla="*/ 2147483647 w 344"/>
                <a:gd name="T95" fmla="*/ 2147483647 h 282"/>
                <a:gd name="T96" fmla="*/ 2147483647 w 344"/>
                <a:gd name="T97" fmla="*/ 2147483647 h 282"/>
                <a:gd name="T98" fmla="*/ 2147483647 w 344"/>
                <a:gd name="T99" fmla="*/ 2147483647 h 282"/>
                <a:gd name="T100" fmla="*/ 2147483647 w 344"/>
                <a:gd name="T101" fmla="*/ 2147483647 h 282"/>
                <a:gd name="T102" fmla="*/ 2147483647 w 344"/>
                <a:gd name="T103" fmla="*/ 2147483647 h 282"/>
                <a:gd name="T104" fmla="*/ 2147483647 w 344"/>
                <a:gd name="T105" fmla="*/ 2147483647 h 282"/>
                <a:gd name="T106" fmla="*/ 2147483647 w 344"/>
                <a:gd name="T107" fmla="*/ 2147483647 h 282"/>
                <a:gd name="T108" fmla="*/ 2147483647 w 344"/>
                <a:gd name="T109" fmla="*/ 2147483647 h 282"/>
                <a:gd name="T110" fmla="*/ 2147483647 w 344"/>
                <a:gd name="T111" fmla="*/ 2147483647 h 282"/>
                <a:gd name="T112" fmla="*/ 2147483647 w 344"/>
                <a:gd name="T113" fmla="*/ 2147483647 h 282"/>
                <a:gd name="T114" fmla="*/ 2147483647 w 344"/>
                <a:gd name="T115" fmla="*/ 2147483647 h 282"/>
                <a:gd name="T116" fmla="*/ 2147483647 w 344"/>
                <a:gd name="T117" fmla="*/ 2147483647 h 282"/>
                <a:gd name="T118" fmla="*/ 2147483647 w 344"/>
                <a:gd name="T119" fmla="*/ 2147483647 h 282"/>
                <a:gd name="T120" fmla="*/ 2147483647 w 344"/>
                <a:gd name="T121" fmla="*/ 2147483647 h 282"/>
                <a:gd name="T122" fmla="*/ 2147483647 w 344"/>
                <a:gd name="T123" fmla="*/ 2147483647 h 282"/>
                <a:gd name="T124" fmla="*/ 2147483647 w 344"/>
                <a:gd name="T125" fmla="*/ 2147483647 h 2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4"/>
                <a:gd name="T190" fmla="*/ 0 h 282"/>
                <a:gd name="T191" fmla="*/ 344 w 344"/>
                <a:gd name="T192" fmla="*/ 282 h 2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4" h="282">
                  <a:moveTo>
                    <a:pt x="344" y="245"/>
                  </a:moveTo>
                  <a:cubicBezTo>
                    <a:pt x="342" y="242"/>
                    <a:pt x="335" y="235"/>
                    <a:pt x="335" y="235"/>
                  </a:cubicBezTo>
                  <a:cubicBezTo>
                    <a:pt x="337" y="229"/>
                    <a:pt x="337" y="229"/>
                    <a:pt x="337" y="229"/>
                  </a:cubicBezTo>
                  <a:cubicBezTo>
                    <a:pt x="337" y="229"/>
                    <a:pt x="327" y="224"/>
                    <a:pt x="329" y="221"/>
                  </a:cubicBezTo>
                  <a:cubicBezTo>
                    <a:pt x="331" y="219"/>
                    <a:pt x="333" y="218"/>
                    <a:pt x="333" y="211"/>
                  </a:cubicBezTo>
                  <a:cubicBezTo>
                    <a:pt x="333" y="203"/>
                    <a:pt x="303" y="172"/>
                    <a:pt x="303" y="172"/>
                  </a:cubicBezTo>
                  <a:cubicBezTo>
                    <a:pt x="289" y="176"/>
                    <a:pt x="289" y="176"/>
                    <a:pt x="289" y="176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69" y="145"/>
                    <a:pt x="265" y="145"/>
                  </a:cubicBezTo>
                  <a:cubicBezTo>
                    <a:pt x="261" y="145"/>
                    <a:pt x="254" y="143"/>
                    <a:pt x="254" y="143"/>
                  </a:cubicBezTo>
                  <a:cubicBezTo>
                    <a:pt x="254" y="143"/>
                    <a:pt x="249" y="131"/>
                    <a:pt x="244" y="128"/>
                  </a:cubicBezTo>
                  <a:cubicBezTo>
                    <a:pt x="240" y="125"/>
                    <a:pt x="233" y="124"/>
                    <a:pt x="233" y="122"/>
                  </a:cubicBezTo>
                  <a:cubicBezTo>
                    <a:pt x="233" y="120"/>
                    <a:pt x="235" y="108"/>
                    <a:pt x="235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09"/>
                    <a:pt x="213" y="91"/>
                    <a:pt x="203" y="90"/>
                  </a:cubicBezTo>
                  <a:cubicBezTo>
                    <a:pt x="193" y="89"/>
                    <a:pt x="188" y="88"/>
                    <a:pt x="188" y="88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80" y="79"/>
                    <a:pt x="165" y="81"/>
                    <a:pt x="155" y="68"/>
                  </a:cubicBezTo>
                  <a:cubicBezTo>
                    <a:pt x="146" y="55"/>
                    <a:pt x="148" y="51"/>
                    <a:pt x="148" y="51"/>
                  </a:cubicBezTo>
                  <a:cubicBezTo>
                    <a:pt x="148" y="51"/>
                    <a:pt x="127" y="55"/>
                    <a:pt x="126" y="53"/>
                  </a:cubicBezTo>
                  <a:cubicBezTo>
                    <a:pt x="125" y="52"/>
                    <a:pt x="118" y="36"/>
                    <a:pt x="116" y="34"/>
                  </a:cubicBezTo>
                  <a:cubicBezTo>
                    <a:pt x="114" y="32"/>
                    <a:pt x="113" y="25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3"/>
                    <a:pt x="101" y="8"/>
                    <a:pt x="101" y="8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2" y="31"/>
                    <a:pt x="52" y="36"/>
                  </a:cubicBezTo>
                  <a:cubicBezTo>
                    <a:pt x="51" y="40"/>
                    <a:pt x="44" y="37"/>
                    <a:pt x="43" y="39"/>
                  </a:cubicBezTo>
                  <a:cubicBezTo>
                    <a:pt x="41" y="40"/>
                    <a:pt x="42" y="47"/>
                    <a:pt x="41" y="53"/>
                  </a:cubicBezTo>
                  <a:cubicBezTo>
                    <a:pt x="40" y="59"/>
                    <a:pt x="37" y="61"/>
                    <a:pt x="36" y="63"/>
                  </a:cubicBezTo>
                  <a:cubicBezTo>
                    <a:pt x="34" y="65"/>
                    <a:pt x="35" y="73"/>
                    <a:pt x="35" y="83"/>
                  </a:cubicBezTo>
                  <a:cubicBezTo>
                    <a:pt x="34" y="92"/>
                    <a:pt x="11" y="94"/>
                    <a:pt x="6" y="100"/>
                  </a:cubicBezTo>
                  <a:cubicBezTo>
                    <a:pt x="2" y="105"/>
                    <a:pt x="0" y="130"/>
                    <a:pt x="0" y="134"/>
                  </a:cubicBezTo>
                  <a:cubicBezTo>
                    <a:pt x="1" y="137"/>
                    <a:pt x="9" y="135"/>
                    <a:pt x="18" y="148"/>
                  </a:cubicBezTo>
                  <a:cubicBezTo>
                    <a:pt x="28" y="161"/>
                    <a:pt x="29" y="174"/>
                    <a:pt x="29" y="174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176"/>
                    <a:pt x="58" y="204"/>
                    <a:pt x="63" y="213"/>
                  </a:cubicBezTo>
                  <a:cubicBezTo>
                    <a:pt x="69" y="222"/>
                    <a:pt x="69" y="205"/>
                    <a:pt x="81" y="208"/>
                  </a:cubicBezTo>
                  <a:cubicBezTo>
                    <a:pt x="94" y="210"/>
                    <a:pt x="96" y="229"/>
                    <a:pt x="95" y="231"/>
                  </a:cubicBezTo>
                  <a:cubicBezTo>
                    <a:pt x="95" y="233"/>
                    <a:pt x="90" y="240"/>
                    <a:pt x="90" y="240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107" y="236"/>
                    <a:pt x="107" y="236"/>
                    <a:pt x="107" y="236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24" y="232"/>
                    <a:pt x="128" y="227"/>
                  </a:cubicBezTo>
                  <a:cubicBezTo>
                    <a:pt x="133" y="222"/>
                    <a:pt x="132" y="219"/>
                    <a:pt x="138" y="216"/>
                  </a:cubicBezTo>
                  <a:cubicBezTo>
                    <a:pt x="145" y="214"/>
                    <a:pt x="143" y="224"/>
                    <a:pt x="155" y="233"/>
                  </a:cubicBezTo>
                  <a:cubicBezTo>
                    <a:pt x="167" y="243"/>
                    <a:pt x="177" y="248"/>
                    <a:pt x="177" y="248"/>
                  </a:cubicBezTo>
                  <a:cubicBezTo>
                    <a:pt x="188" y="244"/>
                    <a:pt x="188" y="244"/>
                    <a:pt x="188" y="244"/>
                  </a:cubicBezTo>
                  <a:cubicBezTo>
                    <a:pt x="188" y="244"/>
                    <a:pt x="197" y="247"/>
                    <a:pt x="201" y="249"/>
                  </a:cubicBezTo>
                  <a:cubicBezTo>
                    <a:pt x="205" y="251"/>
                    <a:pt x="214" y="250"/>
                    <a:pt x="219" y="252"/>
                  </a:cubicBezTo>
                  <a:cubicBezTo>
                    <a:pt x="225" y="254"/>
                    <a:pt x="229" y="260"/>
                    <a:pt x="234" y="265"/>
                  </a:cubicBezTo>
                  <a:cubicBezTo>
                    <a:pt x="240" y="269"/>
                    <a:pt x="249" y="259"/>
                    <a:pt x="255" y="260"/>
                  </a:cubicBezTo>
                  <a:cubicBezTo>
                    <a:pt x="260" y="261"/>
                    <a:pt x="271" y="270"/>
                    <a:pt x="272" y="271"/>
                  </a:cubicBezTo>
                  <a:cubicBezTo>
                    <a:pt x="274" y="271"/>
                    <a:pt x="281" y="268"/>
                    <a:pt x="283" y="269"/>
                  </a:cubicBezTo>
                  <a:cubicBezTo>
                    <a:pt x="284" y="269"/>
                    <a:pt x="286" y="273"/>
                    <a:pt x="287" y="278"/>
                  </a:cubicBezTo>
                  <a:cubicBezTo>
                    <a:pt x="288" y="282"/>
                    <a:pt x="312" y="264"/>
                    <a:pt x="312" y="264"/>
                  </a:cubicBezTo>
                  <a:cubicBezTo>
                    <a:pt x="312" y="264"/>
                    <a:pt x="317" y="268"/>
                    <a:pt x="318" y="269"/>
                  </a:cubicBezTo>
                  <a:cubicBezTo>
                    <a:pt x="319" y="270"/>
                    <a:pt x="330" y="268"/>
                    <a:pt x="334" y="267"/>
                  </a:cubicBezTo>
                  <a:cubicBezTo>
                    <a:pt x="338" y="259"/>
                    <a:pt x="344" y="247"/>
                    <a:pt x="344" y="2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3" name="Ivano-Frankovsk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11761" y="3600753"/>
              <a:ext cx="1752306" cy="1698654"/>
            </a:xfrm>
            <a:custGeom>
              <a:avLst/>
              <a:gdLst>
                <a:gd name="T0" fmla="*/ 2147483647 w 306"/>
                <a:gd name="T1" fmla="*/ 2147483647 h 393"/>
                <a:gd name="T2" fmla="*/ 2147483647 w 306"/>
                <a:gd name="T3" fmla="*/ 2147483647 h 393"/>
                <a:gd name="T4" fmla="*/ 2147483647 w 306"/>
                <a:gd name="T5" fmla="*/ 2147483647 h 393"/>
                <a:gd name="T6" fmla="*/ 2147483647 w 306"/>
                <a:gd name="T7" fmla="*/ 2147483647 h 393"/>
                <a:gd name="T8" fmla="*/ 2147483647 w 306"/>
                <a:gd name="T9" fmla="*/ 2147483647 h 393"/>
                <a:gd name="T10" fmla="*/ 2147483647 w 306"/>
                <a:gd name="T11" fmla="*/ 2147483647 h 393"/>
                <a:gd name="T12" fmla="*/ 2147483647 w 306"/>
                <a:gd name="T13" fmla="*/ 2147483647 h 393"/>
                <a:gd name="T14" fmla="*/ 2147483647 w 306"/>
                <a:gd name="T15" fmla="*/ 2147483647 h 393"/>
                <a:gd name="T16" fmla="*/ 2147483647 w 306"/>
                <a:gd name="T17" fmla="*/ 2147483647 h 393"/>
                <a:gd name="T18" fmla="*/ 2147483647 w 306"/>
                <a:gd name="T19" fmla="*/ 2147483647 h 393"/>
                <a:gd name="T20" fmla="*/ 2147483647 w 306"/>
                <a:gd name="T21" fmla="*/ 2147483647 h 393"/>
                <a:gd name="T22" fmla="*/ 2147483647 w 306"/>
                <a:gd name="T23" fmla="*/ 2147483647 h 393"/>
                <a:gd name="T24" fmla="*/ 2147483647 w 306"/>
                <a:gd name="T25" fmla="*/ 2147483647 h 393"/>
                <a:gd name="T26" fmla="*/ 2147483647 w 306"/>
                <a:gd name="T27" fmla="*/ 2147483647 h 393"/>
                <a:gd name="T28" fmla="*/ 2147483647 w 306"/>
                <a:gd name="T29" fmla="*/ 2147483647 h 393"/>
                <a:gd name="T30" fmla="*/ 2147483647 w 306"/>
                <a:gd name="T31" fmla="*/ 2147483647 h 393"/>
                <a:gd name="T32" fmla="*/ 2147483647 w 306"/>
                <a:gd name="T33" fmla="*/ 2147483647 h 393"/>
                <a:gd name="T34" fmla="*/ 2147483647 w 306"/>
                <a:gd name="T35" fmla="*/ 2147483647 h 393"/>
                <a:gd name="T36" fmla="*/ 2147483647 w 306"/>
                <a:gd name="T37" fmla="*/ 2147483647 h 393"/>
                <a:gd name="T38" fmla="*/ 2147483647 w 306"/>
                <a:gd name="T39" fmla="*/ 2147483647 h 393"/>
                <a:gd name="T40" fmla="*/ 2147483647 w 306"/>
                <a:gd name="T41" fmla="*/ 2147483647 h 393"/>
                <a:gd name="T42" fmla="*/ 2147483647 w 306"/>
                <a:gd name="T43" fmla="*/ 2147483647 h 393"/>
                <a:gd name="T44" fmla="*/ 2147483647 w 306"/>
                <a:gd name="T45" fmla="*/ 2147483647 h 393"/>
                <a:gd name="T46" fmla="*/ 2147483647 w 306"/>
                <a:gd name="T47" fmla="*/ 2147483647 h 393"/>
                <a:gd name="T48" fmla="*/ 2147483647 w 306"/>
                <a:gd name="T49" fmla="*/ 2147483647 h 393"/>
                <a:gd name="T50" fmla="*/ 2147483647 w 306"/>
                <a:gd name="T51" fmla="*/ 2147483647 h 393"/>
                <a:gd name="T52" fmla="*/ 2147483647 w 306"/>
                <a:gd name="T53" fmla="*/ 2147483647 h 393"/>
                <a:gd name="T54" fmla="*/ 2147483647 w 306"/>
                <a:gd name="T55" fmla="*/ 2147483647 h 393"/>
                <a:gd name="T56" fmla="*/ 2147483647 w 306"/>
                <a:gd name="T57" fmla="*/ 2147483647 h 393"/>
                <a:gd name="T58" fmla="*/ 2147483647 w 306"/>
                <a:gd name="T59" fmla="*/ 2147483647 h 393"/>
                <a:gd name="T60" fmla="*/ 2147483647 w 306"/>
                <a:gd name="T61" fmla="*/ 2147483647 h 393"/>
                <a:gd name="T62" fmla="*/ 0 w 306"/>
                <a:gd name="T63" fmla="*/ 2147483647 h 393"/>
                <a:gd name="T64" fmla="*/ 2147483647 w 306"/>
                <a:gd name="T65" fmla="*/ 2147483647 h 393"/>
                <a:gd name="T66" fmla="*/ 2147483647 w 306"/>
                <a:gd name="T67" fmla="*/ 2147483647 h 393"/>
                <a:gd name="T68" fmla="*/ 2147483647 w 306"/>
                <a:gd name="T69" fmla="*/ 2147483647 h 393"/>
                <a:gd name="T70" fmla="*/ 2147483647 w 306"/>
                <a:gd name="T71" fmla="*/ 2147483647 h 393"/>
                <a:gd name="T72" fmla="*/ 2147483647 w 306"/>
                <a:gd name="T73" fmla="*/ 2147483647 h 393"/>
                <a:gd name="T74" fmla="*/ 2147483647 w 306"/>
                <a:gd name="T75" fmla="*/ 2147483647 h 393"/>
                <a:gd name="T76" fmla="*/ 2147483647 w 306"/>
                <a:gd name="T77" fmla="*/ 2147483647 h 393"/>
                <a:gd name="T78" fmla="*/ 2147483647 w 306"/>
                <a:gd name="T79" fmla="*/ 2147483647 h 393"/>
                <a:gd name="T80" fmla="*/ 2147483647 w 306"/>
                <a:gd name="T81" fmla="*/ 2147483647 h 393"/>
                <a:gd name="T82" fmla="*/ 2147483647 w 306"/>
                <a:gd name="T83" fmla="*/ 2147483647 h 393"/>
                <a:gd name="T84" fmla="*/ 2147483647 w 306"/>
                <a:gd name="T85" fmla="*/ 2147483647 h 393"/>
                <a:gd name="T86" fmla="*/ 2147483647 w 306"/>
                <a:gd name="T87" fmla="*/ 2147483647 h 3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6"/>
                <a:gd name="T133" fmla="*/ 0 h 393"/>
                <a:gd name="T134" fmla="*/ 306 w 306"/>
                <a:gd name="T135" fmla="*/ 393 h 3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6" h="393">
                  <a:moveTo>
                    <a:pt x="190" y="354"/>
                  </a:moveTo>
                  <a:cubicBezTo>
                    <a:pt x="190" y="354"/>
                    <a:pt x="185" y="350"/>
                    <a:pt x="185" y="344"/>
                  </a:cubicBezTo>
                  <a:cubicBezTo>
                    <a:pt x="186" y="337"/>
                    <a:pt x="184" y="333"/>
                    <a:pt x="187" y="331"/>
                  </a:cubicBezTo>
                  <a:cubicBezTo>
                    <a:pt x="189" y="329"/>
                    <a:pt x="195" y="327"/>
                    <a:pt x="196" y="321"/>
                  </a:cubicBezTo>
                  <a:cubicBezTo>
                    <a:pt x="197" y="314"/>
                    <a:pt x="193" y="311"/>
                    <a:pt x="196" y="308"/>
                  </a:cubicBezTo>
                  <a:cubicBezTo>
                    <a:pt x="198" y="306"/>
                    <a:pt x="206" y="305"/>
                    <a:pt x="208" y="304"/>
                  </a:cubicBezTo>
                  <a:cubicBezTo>
                    <a:pt x="211" y="303"/>
                    <a:pt x="217" y="295"/>
                    <a:pt x="218" y="293"/>
                  </a:cubicBezTo>
                  <a:cubicBezTo>
                    <a:pt x="219" y="291"/>
                    <a:pt x="214" y="285"/>
                    <a:pt x="218" y="285"/>
                  </a:cubicBezTo>
                  <a:cubicBezTo>
                    <a:pt x="222" y="285"/>
                    <a:pt x="231" y="286"/>
                    <a:pt x="236" y="277"/>
                  </a:cubicBezTo>
                  <a:cubicBezTo>
                    <a:pt x="240" y="269"/>
                    <a:pt x="256" y="250"/>
                    <a:pt x="267" y="250"/>
                  </a:cubicBezTo>
                  <a:cubicBezTo>
                    <a:pt x="279" y="250"/>
                    <a:pt x="282" y="257"/>
                    <a:pt x="282" y="257"/>
                  </a:cubicBezTo>
                  <a:cubicBezTo>
                    <a:pt x="282" y="257"/>
                    <a:pt x="289" y="254"/>
                    <a:pt x="291" y="243"/>
                  </a:cubicBezTo>
                  <a:cubicBezTo>
                    <a:pt x="293" y="233"/>
                    <a:pt x="292" y="230"/>
                    <a:pt x="292" y="230"/>
                  </a:cubicBezTo>
                  <a:cubicBezTo>
                    <a:pt x="292" y="230"/>
                    <a:pt x="282" y="210"/>
                    <a:pt x="286" y="208"/>
                  </a:cubicBezTo>
                  <a:cubicBezTo>
                    <a:pt x="290" y="207"/>
                    <a:pt x="300" y="198"/>
                    <a:pt x="299" y="194"/>
                  </a:cubicBezTo>
                  <a:cubicBezTo>
                    <a:pt x="297" y="190"/>
                    <a:pt x="306" y="189"/>
                    <a:pt x="295" y="180"/>
                  </a:cubicBezTo>
                  <a:cubicBezTo>
                    <a:pt x="284" y="170"/>
                    <a:pt x="277" y="164"/>
                    <a:pt x="277" y="164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50" y="157"/>
                    <a:pt x="250" y="157"/>
                    <a:pt x="250" y="157"/>
                  </a:cubicBezTo>
                  <a:cubicBezTo>
                    <a:pt x="250" y="157"/>
                    <a:pt x="243" y="163"/>
                    <a:pt x="241" y="164"/>
                  </a:cubicBezTo>
                  <a:cubicBezTo>
                    <a:pt x="241" y="164"/>
                    <a:pt x="241" y="164"/>
                    <a:pt x="241" y="164"/>
                  </a:cubicBezTo>
                  <a:cubicBezTo>
                    <a:pt x="241" y="165"/>
                    <a:pt x="241" y="164"/>
                    <a:pt x="241" y="164"/>
                  </a:cubicBezTo>
                  <a:cubicBezTo>
                    <a:pt x="243" y="162"/>
                    <a:pt x="245" y="151"/>
                    <a:pt x="244" y="149"/>
                  </a:cubicBezTo>
                  <a:cubicBezTo>
                    <a:pt x="243" y="148"/>
                    <a:pt x="234" y="148"/>
                    <a:pt x="234" y="148"/>
                  </a:cubicBezTo>
                  <a:cubicBezTo>
                    <a:pt x="234" y="148"/>
                    <a:pt x="225" y="128"/>
                    <a:pt x="223" y="126"/>
                  </a:cubicBezTo>
                  <a:cubicBezTo>
                    <a:pt x="220" y="124"/>
                    <a:pt x="208" y="123"/>
                    <a:pt x="208" y="123"/>
                  </a:cubicBezTo>
                  <a:cubicBezTo>
                    <a:pt x="208" y="123"/>
                    <a:pt x="196" y="111"/>
                    <a:pt x="199" y="109"/>
                  </a:cubicBezTo>
                  <a:cubicBezTo>
                    <a:pt x="202" y="106"/>
                    <a:pt x="216" y="104"/>
                    <a:pt x="212" y="98"/>
                  </a:cubicBezTo>
                  <a:cubicBezTo>
                    <a:pt x="208" y="92"/>
                    <a:pt x="202" y="100"/>
                    <a:pt x="196" y="94"/>
                  </a:cubicBezTo>
                  <a:cubicBezTo>
                    <a:pt x="191" y="88"/>
                    <a:pt x="191" y="86"/>
                    <a:pt x="192" y="85"/>
                  </a:cubicBezTo>
                  <a:cubicBezTo>
                    <a:pt x="194" y="85"/>
                    <a:pt x="202" y="81"/>
                    <a:pt x="200" y="73"/>
                  </a:cubicBezTo>
                  <a:cubicBezTo>
                    <a:pt x="199" y="66"/>
                    <a:pt x="197" y="64"/>
                    <a:pt x="197" y="64"/>
                  </a:cubicBezTo>
                  <a:cubicBezTo>
                    <a:pt x="197" y="64"/>
                    <a:pt x="197" y="55"/>
                    <a:pt x="195" y="42"/>
                  </a:cubicBezTo>
                  <a:cubicBezTo>
                    <a:pt x="192" y="29"/>
                    <a:pt x="189" y="25"/>
                    <a:pt x="184" y="16"/>
                  </a:cubicBezTo>
                  <a:cubicBezTo>
                    <a:pt x="183" y="14"/>
                    <a:pt x="181" y="12"/>
                    <a:pt x="180" y="10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0" y="11"/>
                    <a:pt x="173" y="7"/>
                    <a:pt x="167" y="4"/>
                  </a:cubicBezTo>
                  <a:cubicBezTo>
                    <a:pt x="160" y="0"/>
                    <a:pt x="141" y="3"/>
                    <a:pt x="141" y="3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30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2" y="32"/>
                    <a:pt x="128" y="45"/>
                    <a:pt x="127" y="50"/>
                  </a:cubicBezTo>
                  <a:cubicBezTo>
                    <a:pt x="125" y="55"/>
                    <a:pt x="129" y="58"/>
                    <a:pt x="129" y="64"/>
                  </a:cubicBezTo>
                  <a:cubicBezTo>
                    <a:pt x="129" y="69"/>
                    <a:pt x="136" y="66"/>
                    <a:pt x="136" y="6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1" y="75"/>
                    <a:pt x="122" y="76"/>
                  </a:cubicBezTo>
                  <a:cubicBezTo>
                    <a:pt x="114" y="76"/>
                    <a:pt x="102" y="81"/>
                    <a:pt x="100" y="81"/>
                  </a:cubicBezTo>
                  <a:cubicBezTo>
                    <a:pt x="99" y="81"/>
                    <a:pt x="86" y="78"/>
                    <a:pt x="86" y="78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3" y="83"/>
                    <a:pt x="63" y="85"/>
                  </a:cubicBezTo>
                  <a:cubicBezTo>
                    <a:pt x="63" y="87"/>
                    <a:pt x="48" y="87"/>
                    <a:pt x="46" y="87"/>
                  </a:cubicBezTo>
                  <a:cubicBezTo>
                    <a:pt x="45" y="87"/>
                    <a:pt x="41" y="79"/>
                    <a:pt x="41" y="79"/>
                  </a:cubicBezTo>
                  <a:cubicBezTo>
                    <a:pt x="41" y="79"/>
                    <a:pt x="33" y="81"/>
                    <a:pt x="33" y="85"/>
                  </a:cubicBezTo>
                  <a:cubicBezTo>
                    <a:pt x="33" y="89"/>
                    <a:pt x="28" y="95"/>
                    <a:pt x="25" y="98"/>
                  </a:cubicBezTo>
                  <a:cubicBezTo>
                    <a:pt x="21" y="102"/>
                    <a:pt x="12" y="101"/>
                    <a:pt x="12" y="103"/>
                  </a:cubicBezTo>
                  <a:cubicBezTo>
                    <a:pt x="11" y="104"/>
                    <a:pt x="12" y="109"/>
                    <a:pt x="11" y="115"/>
                  </a:cubicBezTo>
                  <a:cubicBezTo>
                    <a:pt x="10" y="120"/>
                    <a:pt x="6" y="125"/>
                    <a:pt x="5" y="127"/>
                  </a:cubicBezTo>
                  <a:cubicBezTo>
                    <a:pt x="3" y="128"/>
                    <a:pt x="12" y="141"/>
                    <a:pt x="12" y="141"/>
                  </a:cubicBezTo>
                  <a:cubicBezTo>
                    <a:pt x="12" y="141"/>
                    <a:pt x="10" y="145"/>
                    <a:pt x="4" y="150"/>
                  </a:cubicBezTo>
                  <a:cubicBezTo>
                    <a:pt x="1" y="153"/>
                    <a:pt x="0" y="158"/>
                    <a:pt x="0" y="163"/>
                  </a:cubicBezTo>
                  <a:cubicBezTo>
                    <a:pt x="0" y="163"/>
                    <a:pt x="1" y="163"/>
                    <a:pt x="2" y="163"/>
                  </a:cubicBezTo>
                  <a:cubicBezTo>
                    <a:pt x="12" y="164"/>
                    <a:pt x="21" y="182"/>
                    <a:pt x="21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2" y="193"/>
                    <a:pt x="32" y="195"/>
                  </a:cubicBezTo>
                  <a:cubicBezTo>
                    <a:pt x="32" y="197"/>
                    <a:pt x="39" y="198"/>
                    <a:pt x="43" y="201"/>
                  </a:cubicBezTo>
                  <a:cubicBezTo>
                    <a:pt x="48" y="204"/>
                    <a:pt x="53" y="216"/>
                    <a:pt x="53" y="216"/>
                  </a:cubicBezTo>
                  <a:cubicBezTo>
                    <a:pt x="53" y="216"/>
                    <a:pt x="60" y="218"/>
                    <a:pt x="64" y="218"/>
                  </a:cubicBezTo>
                  <a:cubicBezTo>
                    <a:pt x="68" y="218"/>
                    <a:pt x="82" y="213"/>
                    <a:pt x="82" y="21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88" y="249"/>
                    <a:pt x="88" y="249"/>
                    <a:pt x="88" y="249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5"/>
                    <a:pt x="132" y="276"/>
                    <a:pt x="132" y="284"/>
                  </a:cubicBezTo>
                  <a:cubicBezTo>
                    <a:pt x="132" y="291"/>
                    <a:pt x="130" y="292"/>
                    <a:pt x="128" y="294"/>
                  </a:cubicBezTo>
                  <a:cubicBezTo>
                    <a:pt x="126" y="297"/>
                    <a:pt x="136" y="302"/>
                    <a:pt x="136" y="302"/>
                  </a:cubicBezTo>
                  <a:cubicBezTo>
                    <a:pt x="134" y="308"/>
                    <a:pt x="134" y="308"/>
                    <a:pt x="134" y="308"/>
                  </a:cubicBezTo>
                  <a:cubicBezTo>
                    <a:pt x="134" y="308"/>
                    <a:pt x="141" y="315"/>
                    <a:pt x="143" y="318"/>
                  </a:cubicBezTo>
                  <a:cubicBezTo>
                    <a:pt x="143" y="320"/>
                    <a:pt x="137" y="332"/>
                    <a:pt x="133" y="340"/>
                  </a:cubicBezTo>
                  <a:cubicBezTo>
                    <a:pt x="134" y="340"/>
                    <a:pt x="134" y="340"/>
                    <a:pt x="134" y="340"/>
                  </a:cubicBezTo>
                  <a:cubicBezTo>
                    <a:pt x="146" y="355"/>
                    <a:pt x="146" y="355"/>
                    <a:pt x="146" y="355"/>
                  </a:cubicBezTo>
                  <a:cubicBezTo>
                    <a:pt x="146" y="355"/>
                    <a:pt x="149" y="362"/>
                    <a:pt x="149" y="366"/>
                  </a:cubicBezTo>
                  <a:cubicBezTo>
                    <a:pt x="149" y="370"/>
                    <a:pt x="152" y="370"/>
                    <a:pt x="160" y="375"/>
                  </a:cubicBezTo>
                  <a:cubicBezTo>
                    <a:pt x="168" y="380"/>
                    <a:pt x="168" y="384"/>
                    <a:pt x="175" y="393"/>
                  </a:cubicBezTo>
                  <a:cubicBezTo>
                    <a:pt x="182" y="386"/>
                    <a:pt x="193" y="374"/>
                    <a:pt x="193" y="371"/>
                  </a:cubicBezTo>
                  <a:cubicBezTo>
                    <a:pt x="193" y="368"/>
                    <a:pt x="190" y="354"/>
                    <a:pt x="190" y="35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4" name="Chernovtsy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15178" y="4446711"/>
              <a:ext cx="2227091" cy="899881"/>
            </a:xfrm>
            <a:custGeom>
              <a:avLst/>
              <a:gdLst>
                <a:gd name="T0" fmla="*/ 2147483647 w 390"/>
                <a:gd name="T1" fmla="*/ 2147483647 h 209"/>
                <a:gd name="T2" fmla="*/ 2147483647 w 390"/>
                <a:gd name="T3" fmla="*/ 2147483647 h 209"/>
                <a:gd name="T4" fmla="*/ 2147483647 w 390"/>
                <a:gd name="T5" fmla="*/ 2147483647 h 209"/>
                <a:gd name="T6" fmla="*/ 2147483647 w 390"/>
                <a:gd name="T7" fmla="*/ 2147483647 h 209"/>
                <a:gd name="T8" fmla="*/ 2147483647 w 390"/>
                <a:gd name="T9" fmla="*/ 2147483647 h 209"/>
                <a:gd name="T10" fmla="*/ 2147483647 w 390"/>
                <a:gd name="T11" fmla="*/ 2147483647 h 209"/>
                <a:gd name="T12" fmla="*/ 2147483647 w 390"/>
                <a:gd name="T13" fmla="*/ 2147483647 h 209"/>
                <a:gd name="T14" fmla="*/ 2147483647 w 390"/>
                <a:gd name="T15" fmla="*/ 2147483647 h 209"/>
                <a:gd name="T16" fmla="*/ 2147483647 w 390"/>
                <a:gd name="T17" fmla="*/ 2147483647 h 209"/>
                <a:gd name="T18" fmla="*/ 2147483647 w 390"/>
                <a:gd name="T19" fmla="*/ 2147483647 h 209"/>
                <a:gd name="T20" fmla="*/ 2147483647 w 390"/>
                <a:gd name="T21" fmla="*/ 2147483647 h 209"/>
                <a:gd name="T22" fmla="*/ 2147483647 w 390"/>
                <a:gd name="T23" fmla="*/ 2147483647 h 209"/>
                <a:gd name="T24" fmla="*/ 2147483647 w 390"/>
                <a:gd name="T25" fmla="*/ 2147483647 h 209"/>
                <a:gd name="T26" fmla="*/ 2147483647 w 390"/>
                <a:gd name="T27" fmla="*/ 2147483647 h 209"/>
                <a:gd name="T28" fmla="*/ 2147483647 w 390"/>
                <a:gd name="T29" fmla="*/ 2147483647 h 209"/>
                <a:gd name="T30" fmla="*/ 2147483647 w 390"/>
                <a:gd name="T31" fmla="*/ 2147483647 h 209"/>
                <a:gd name="T32" fmla="*/ 2147483647 w 390"/>
                <a:gd name="T33" fmla="*/ 2147483647 h 209"/>
                <a:gd name="T34" fmla="*/ 2147483647 w 390"/>
                <a:gd name="T35" fmla="*/ 2147483647 h 209"/>
                <a:gd name="T36" fmla="*/ 2147483647 w 390"/>
                <a:gd name="T37" fmla="*/ 2147483647 h 209"/>
                <a:gd name="T38" fmla="*/ 2147483647 w 390"/>
                <a:gd name="T39" fmla="*/ 2147483647 h 209"/>
                <a:gd name="T40" fmla="*/ 2147483647 w 390"/>
                <a:gd name="T41" fmla="*/ 2147483647 h 209"/>
                <a:gd name="T42" fmla="*/ 2147483647 w 390"/>
                <a:gd name="T43" fmla="*/ 2147483647 h 209"/>
                <a:gd name="T44" fmla="*/ 2147483647 w 390"/>
                <a:gd name="T45" fmla="*/ 2147483647 h 209"/>
                <a:gd name="T46" fmla="*/ 2147483647 w 390"/>
                <a:gd name="T47" fmla="*/ 2147483647 h 209"/>
                <a:gd name="T48" fmla="*/ 2147483647 w 390"/>
                <a:gd name="T49" fmla="*/ 2147483647 h 209"/>
                <a:gd name="T50" fmla="*/ 2147483647 w 390"/>
                <a:gd name="T51" fmla="*/ 2147483647 h 209"/>
                <a:gd name="T52" fmla="*/ 2147483647 w 390"/>
                <a:gd name="T53" fmla="*/ 2147483647 h 209"/>
                <a:gd name="T54" fmla="*/ 2147483647 w 390"/>
                <a:gd name="T55" fmla="*/ 2147483647 h 209"/>
                <a:gd name="T56" fmla="*/ 2147483647 w 390"/>
                <a:gd name="T57" fmla="*/ 2147483647 h 209"/>
                <a:gd name="T58" fmla="*/ 2147483647 w 390"/>
                <a:gd name="T59" fmla="*/ 2147483647 h 209"/>
                <a:gd name="T60" fmla="*/ 2147483647 w 390"/>
                <a:gd name="T61" fmla="*/ 2147483647 h 209"/>
                <a:gd name="T62" fmla="*/ 2147483647 w 390"/>
                <a:gd name="T63" fmla="*/ 2147483647 h 209"/>
                <a:gd name="T64" fmla="*/ 2147483647 w 390"/>
                <a:gd name="T65" fmla="*/ 2147483647 h 209"/>
                <a:gd name="T66" fmla="*/ 2147483647 w 390"/>
                <a:gd name="T67" fmla="*/ 2147483647 h 2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0"/>
                <a:gd name="T103" fmla="*/ 0 h 209"/>
                <a:gd name="T104" fmla="*/ 390 w 390"/>
                <a:gd name="T105" fmla="*/ 209 h 2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0" h="209">
                  <a:moveTo>
                    <a:pt x="375" y="32"/>
                  </a:moveTo>
                  <a:cubicBezTo>
                    <a:pt x="359" y="31"/>
                    <a:pt x="360" y="29"/>
                    <a:pt x="358" y="30"/>
                  </a:cubicBezTo>
                  <a:cubicBezTo>
                    <a:pt x="355" y="32"/>
                    <a:pt x="351" y="42"/>
                    <a:pt x="349" y="42"/>
                  </a:cubicBezTo>
                  <a:cubicBezTo>
                    <a:pt x="348" y="42"/>
                    <a:pt x="341" y="32"/>
                    <a:pt x="338" y="34"/>
                  </a:cubicBezTo>
                  <a:cubicBezTo>
                    <a:pt x="335" y="36"/>
                    <a:pt x="330" y="42"/>
                    <a:pt x="327" y="40"/>
                  </a:cubicBezTo>
                  <a:cubicBezTo>
                    <a:pt x="325" y="38"/>
                    <a:pt x="317" y="38"/>
                    <a:pt x="317" y="38"/>
                  </a:cubicBezTo>
                  <a:cubicBezTo>
                    <a:pt x="317" y="38"/>
                    <a:pt x="313" y="31"/>
                    <a:pt x="312" y="33"/>
                  </a:cubicBezTo>
                  <a:cubicBezTo>
                    <a:pt x="311" y="35"/>
                    <a:pt x="300" y="48"/>
                    <a:pt x="298" y="45"/>
                  </a:cubicBezTo>
                  <a:cubicBezTo>
                    <a:pt x="297" y="41"/>
                    <a:pt x="292" y="30"/>
                    <a:pt x="289" y="30"/>
                  </a:cubicBezTo>
                  <a:cubicBezTo>
                    <a:pt x="287" y="29"/>
                    <a:pt x="275" y="32"/>
                    <a:pt x="275" y="32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263" y="37"/>
                    <a:pt x="255" y="64"/>
                    <a:pt x="253" y="60"/>
                  </a:cubicBezTo>
                  <a:cubicBezTo>
                    <a:pt x="250" y="55"/>
                    <a:pt x="250" y="48"/>
                    <a:pt x="243" y="43"/>
                  </a:cubicBezTo>
                  <a:cubicBezTo>
                    <a:pt x="236" y="38"/>
                    <a:pt x="231" y="42"/>
                    <a:pt x="227" y="42"/>
                  </a:cubicBezTo>
                  <a:cubicBezTo>
                    <a:pt x="224" y="42"/>
                    <a:pt x="220" y="46"/>
                    <a:pt x="220" y="46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02" y="43"/>
                    <a:pt x="198" y="39"/>
                  </a:cubicBezTo>
                  <a:cubicBezTo>
                    <a:pt x="194" y="36"/>
                    <a:pt x="186" y="16"/>
                    <a:pt x="178" y="16"/>
                  </a:cubicBezTo>
                  <a:cubicBezTo>
                    <a:pt x="170" y="15"/>
                    <a:pt x="161" y="27"/>
                    <a:pt x="160" y="24"/>
                  </a:cubicBezTo>
                  <a:cubicBezTo>
                    <a:pt x="158" y="21"/>
                    <a:pt x="148" y="8"/>
                    <a:pt x="146" y="7"/>
                  </a:cubicBezTo>
                  <a:cubicBezTo>
                    <a:pt x="144" y="6"/>
                    <a:pt x="138" y="11"/>
                    <a:pt x="138" y="11"/>
                  </a:cubicBezTo>
                  <a:cubicBezTo>
                    <a:pt x="138" y="11"/>
                    <a:pt x="127" y="3"/>
                    <a:pt x="126" y="3"/>
                  </a:cubicBezTo>
                  <a:cubicBezTo>
                    <a:pt x="125" y="3"/>
                    <a:pt x="125" y="2"/>
                    <a:pt x="124" y="0"/>
                  </a:cubicBezTo>
                  <a:cubicBezTo>
                    <a:pt x="124" y="4"/>
                    <a:pt x="114" y="12"/>
                    <a:pt x="111" y="13"/>
                  </a:cubicBezTo>
                  <a:cubicBezTo>
                    <a:pt x="107" y="15"/>
                    <a:pt x="117" y="35"/>
                    <a:pt x="117" y="35"/>
                  </a:cubicBezTo>
                  <a:cubicBezTo>
                    <a:pt x="117" y="35"/>
                    <a:pt x="118" y="38"/>
                    <a:pt x="116" y="48"/>
                  </a:cubicBezTo>
                  <a:cubicBezTo>
                    <a:pt x="114" y="59"/>
                    <a:pt x="107" y="62"/>
                    <a:pt x="107" y="62"/>
                  </a:cubicBezTo>
                  <a:cubicBezTo>
                    <a:pt x="107" y="62"/>
                    <a:pt x="104" y="55"/>
                    <a:pt x="92" y="55"/>
                  </a:cubicBezTo>
                  <a:cubicBezTo>
                    <a:pt x="81" y="55"/>
                    <a:pt x="65" y="74"/>
                    <a:pt x="61" y="82"/>
                  </a:cubicBezTo>
                  <a:cubicBezTo>
                    <a:pt x="56" y="91"/>
                    <a:pt x="47" y="90"/>
                    <a:pt x="43" y="90"/>
                  </a:cubicBezTo>
                  <a:cubicBezTo>
                    <a:pt x="39" y="90"/>
                    <a:pt x="44" y="96"/>
                    <a:pt x="43" y="98"/>
                  </a:cubicBezTo>
                  <a:cubicBezTo>
                    <a:pt x="42" y="100"/>
                    <a:pt x="36" y="108"/>
                    <a:pt x="33" y="109"/>
                  </a:cubicBezTo>
                  <a:cubicBezTo>
                    <a:pt x="31" y="110"/>
                    <a:pt x="23" y="111"/>
                    <a:pt x="21" y="113"/>
                  </a:cubicBezTo>
                  <a:cubicBezTo>
                    <a:pt x="18" y="116"/>
                    <a:pt x="22" y="119"/>
                    <a:pt x="21" y="126"/>
                  </a:cubicBezTo>
                  <a:cubicBezTo>
                    <a:pt x="20" y="132"/>
                    <a:pt x="14" y="134"/>
                    <a:pt x="12" y="136"/>
                  </a:cubicBezTo>
                  <a:cubicBezTo>
                    <a:pt x="9" y="138"/>
                    <a:pt x="11" y="142"/>
                    <a:pt x="10" y="149"/>
                  </a:cubicBezTo>
                  <a:cubicBezTo>
                    <a:pt x="10" y="155"/>
                    <a:pt x="15" y="159"/>
                    <a:pt x="15" y="159"/>
                  </a:cubicBezTo>
                  <a:cubicBezTo>
                    <a:pt x="15" y="159"/>
                    <a:pt x="18" y="173"/>
                    <a:pt x="18" y="176"/>
                  </a:cubicBezTo>
                  <a:cubicBezTo>
                    <a:pt x="18" y="179"/>
                    <a:pt x="7" y="191"/>
                    <a:pt x="0" y="198"/>
                  </a:cubicBezTo>
                  <a:cubicBezTo>
                    <a:pt x="1" y="199"/>
                    <a:pt x="1" y="199"/>
                    <a:pt x="1" y="200"/>
                  </a:cubicBezTo>
                  <a:cubicBezTo>
                    <a:pt x="10" y="209"/>
                    <a:pt x="29" y="202"/>
                    <a:pt x="30" y="202"/>
                  </a:cubicBezTo>
                  <a:cubicBezTo>
                    <a:pt x="31" y="202"/>
                    <a:pt x="60" y="164"/>
                    <a:pt x="60" y="164"/>
                  </a:cubicBezTo>
                  <a:cubicBezTo>
                    <a:pt x="60" y="164"/>
                    <a:pt x="64" y="164"/>
                    <a:pt x="75" y="165"/>
                  </a:cubicBezTo>
                  <a:cubicBezTo>
                    <a:pt x="86" y="165"/>
                    <a:pt x="83" y="161"/>
                    <a:pt x="89" y="159"/>
                  </a:cubicBezTo>
                  <a:cubicBezTo>
                    <a:pt x="95" y="158"/>
                    <a:pt x="131" y="164"/>
                    <a:pt x="132" y="164"/>
                  </a:cubicBezTo>
                  <a:cubicBezTo>
                    <a:pt x="133" y="163"/>
                    <a:pt x="149" y="156"/>
                    <a:pt x="149" y="156"/>
                  </a:cubicBezTo>
                  <a:cubicBezTo>
                    <a:pt x="149" y="156"/>
                    <a:pt x="188" y="157"/>
                    <a:pt x="189" y="157"/>
                  </a:cubicBezTo>
                  <a:cubicBezTo>
                    <a:pt x="190" y="158"/>
                    <a:pt x="207" y="132"/>
                    <a:pt x="207" y="132"/>
                  </a:cubicBezTo>
                  <a:cubicBezTo>
                    <a:pt x="210" y="113"/>
                    <a:pt x="210" y="113"/>
                    <a:pt x="210" y="113"/>
                  </a:cubicBezTo>
                  <a:cubicBezTo>
                    <a:pt x="210" y="113"/>
                    <a:pt x="221" y="112"/>
                    <a:pt x="226" y="114"/>
                  </a:cubicBezTo>
                  <a:cubicBezTo>
                    <a:pt x="230" y="115"/>
                    <a:pt x="238" y="108"/>
                    <a:pt x="238" y="108"/>
                  </a:cubicBezTo>
                  <a:cubicBezTo>
                    <a:pt x="238" y="108"/>
                    <a:pt x="241" y="109"/>
                    <a:pt x="245" y="112"/>
                  </a:cubicBezTo>
                  <a:cubicBezTo>
                    <a:pt x="249" y="115"/>
                    <a:pt x="252" y="106"/>
                    <a:pt x="256" y="102"/>
                  </a:cubicBezTo>
                  <a:cubicBezTo>
                    <a:pt x="259" y="99"/>
                    <a:pt x="277" y="104"/>
                    <a:pt x="278" y="100"/>
                  </a:cubicBezTo>
                  <a:cubicBezTo>
                    <a:pt x="280" y="97"/>
                    <a:pt x="284" y="79"/>
                    <a:pt x="284" y="79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305" y="84"/>
                    <a:pt x="305" y="84"/>
                    <a:pt x="305" y="84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38" y="85"/>
                    <a:pt x="338" y="85"/>
                    <a:pt x="338" y="85"/>
                  </a:cubicBezTo>
                  <a:cubicBezTo>
                    <a:pt x="348" y="85"/>
                    <a:pt x="348" y="85"/>
                    <a:pt x="348" y="85"/>
                  </a:cubicBezTo>
                  <a:cubicBezTo>
                    <a:pt x="348" y="85"/>
                    <a:pt x="355" y="70"/>
                    <a:pt x="362" y="68"/>
                  </a:cubicBezTo>
                  <a:cubicBezTo>
                    <a:pt x="368" y="67"/>
                    <a:pt x="373" y="74"/>
                    <a:pt x="373" y="74"/>
                  </a:cubicBezTo>
                  <a:cubicBezTo>
                    <a:pt x="373" y="74"/>
                    <a:pt x="381" y="68"/>
                    <a:pt x="387" y="66"/>
                  </a:cubicBezTo>
                  <a:cubicBezTo>
                    <a:pt x="384" y="62"/>
                    <a:pt x="380" y="54"/>
                    <a:pt x="380" y="49"/>
                  </a:cubicBezTo>
                  <a:cubicBezTo>
                    <a:pt x="379" y="43"/>
                    <a:pt x="390" y="33"/>
                    <a:pt x="375" y="3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5" name="Khmelnitskiy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650750" y="2724464"/>
              <a:ext cx="1399887" cy="1998616"/>
            </a:xfrm>
            <a:custGeom>
              <a:avLst/>
              <a:gdLst>
                <a:gd name="T0" fmla="*/ 2147483647 w 245"/>
                <a:gd name="T1" fmla="*/ 2147483647 h 461"/>
                <a:gd name="T2" fmla="*/ 2147483647 w 245"/>
                <a:gd name="T3" fmla="*/ 2147483647 h 461"/>
                <a:gd name="T4" fmla="*/ 2147483647 w 245"/>
                <a:gd name="T5" fmla="*/ 2147483647 h 461"/>
                <a:gd name="T6" fmla="*/ 2147483647 w 245"/>
                <a:gd name="T7" fmla="*/ 2147483647 h 461"/>
                <a:gd name="T8" fmla="*/ 2147483647 w 245"/>
                <a:gd name="T9" fmla="*/ 2147483647 h 461"/>
                <a:gd name="T10" fmla="*/ 2147483647 w 245"/>
                <a:gd name="T11" fmla="*/ 2147483647 h 461"/>
                <a:gd name="T12" fmla="*/ 2147483647 w 245"/>
                <a:gd name="T13" fmla="*/ 2147483647 h 461"/>
                <a:gd name="T14" fmla="*/ 2147483647 w 245"/>
                <a:gd name="T15" fmla="*/ 2147483647 h 461"/>
                <a:gd name="T16" fmla="*/ 2147483647 w 245"/>
                <a:gd name="T17" fmla="*/ 2147483647 h 461"/>
                <a:gd name="T18" fmla="*/ 2147483647 w 245"/>
                <a:gd name="T19" fmla="*/ 2147483647 h 461"/>
                <a:gd name="T20" fmla="*/ 2147483647 w 245"/>
                <a:gd name="T21" fmla="*/ 2147483647 h 461"/>
                <a:gd name="T22" fmla="*/ 2147483647 w 245"/>
                <a:gd name="T23" fmla="*/ 2147483647 h 461"/>
                <a:gd name="T24" fmla="*/ 2147483647 w 245"/>
                <a:gd name="T25" fmla="*/ 2147483647 h 461"/>
                <a:gd name="T26" fmla="*/ 2147483647 w 245"/>
                <a:gd name="T27" fmla="*/ 2147483647 h 461"/>
                <a:gd name="T28" fmla="*/ 2147483647 w 245"/>
                <a:gd name="T29" fmla="*/ 2147483647 h 461"/>
                <a:gd name="T30" fmla="*/ 2147483647 w 245"/>
                <a:gd name="T31" fmla="*/ 2147483647 h 461"/>
                <a:gd name="T32" fmla="*/ 2147483647 w 245"/>
                <a:gd name="T33" fmla="*/ 2147483647 h 461"/>
                <a:gd name="T34" fmla="*/ 2147483647 w 245"/>
                <a:gd name="T35" fmla="*/ 2147483647 h 461"/>
                <a:gd name="T36" fmla="*/ 2147483647 w 245"/>
                <a:gd name="T37" fmla="*/ 0 h 461"/>
                <a:gd name="T38" fmla="*/ 2147483647 w 245"/>
                <a:gd name="T39" fmla="*/ 2147483647 h 461"/>
                <a:gd name="T40" fmla="*/ 2147483647 w 245"/>
                <a:gd name="T41" fmla="*/ 2147483647 h 461"/>
                <a:gd name="T42" fmla="*/ 2147483647 w 245"/>
                <a:gd name="T43" fmla="*/ 2147483647 h 461"/>
                <a:gd name="T44" fmla="*/ 2147483647 w 245"/>
                <a:gd name="T45" fmla="*/ 2147483647 h 461"/>
                <a:gd name="T46" fmla="*/ 2147483647 w 245"/>
                <a:gd name="T47" fmla="*/ 2147483647 h 461"/>
                <a:gd name="T48" fmla="*/ 2147483647 w 245"/>
                <a:gd name="T49" fmla="*/ 2147483647 h 461"/>
                <a:gd name="T50" fmla="*/ 2147483647 w 245"/>
                <a:gd name="T51" fmla="*/ 2147483647 h 461"/>
                <a:gd name="T52" fmla="*/ 2147483647 w 245"/>
                <a:gd name="T53" fmla="*/ 2147483647 h 461"/>
                <a:gd name="T54" fmla="*/ 2147483647 w 245"/>
                <a:gd name="T55" fmla="*/ 2147483647 h 461"/>
                <a:gd name="T56" fmla="*/ 2147483647 w 245"/>
                <a:gd name="T57" fmla="*/ 2147483647 h 461"/>
                <a:gd name="T58" fmla="*/ 2147483647 w 245"/>
                <a:gd name="T59" fmla="*/ 2147483647 h 461"/>
                <a:gd name="T60" fmla="*/ 2147483647 w 245"/>
                <a:gd name="T61" fmla="*/ 2147483647 h 461"/>
                <a:gd name="T62" fmla="*/ 2147483647 w 245"/>
                <a:gd name="T63" fmla="*/ 2147483647 h 461"/>
                <a:gd name="T64" fmla="*/ 2147483647 w 245"/>
                <a:gd name="T65" fmla="*/ 2147483647 h 461"/>
                <a:gd name="T66" fmla="*/ 2147483647 w 245"/>
                <a:gd name="T67" fmla="*/ 2147483647 h 461"/>
                <a:gd name="T68" fmla="*/ 2147483647 w 245"/>
                <a:gd name="T69" fmla="*/ 2147483647 h 461"/>
                <a:gd name="T70" fmla="*/ 2147483647 w 245"/>
                <a:gd name="T71" fmla="*/ 2147483647 h 461"/>
                <a:gd name="T72" fmla="*/ 2147483647 w 245"/>
                <a:gd name="T73" fmla="*/ 2147483647 h 461"/>
                <a:gd name="T74" fmla="*/ 2147483647 w 245"/>
                <a:gd name="T75" fmla="*/ 2147483647 h 461"/>
                <a:gd name="T76" fmla="*/ 2147483647 w 245"/>
                <a:gd name="T77" fmla="*/ 2147483647 h 461"/>
                <a:gd name="T78" fmla="*/ 2147483647 w 245"/>
                <a:gd name="T79" fmla="*/ 2147483647 h 461"/>
                <a:gd name="T80" fmla="*/ 2147483647 w 245"/>
                <a:gd name="T81" fmla="*/ 2147483647 h 461"/>
                <a:gd name="T82" fmla="*/ 2147483647 w 245"/>
                <a:gd name="T83" fmla="*/ 2147483647 h 461"/>
                <a:gd name="T84" fmla="*/ 2147483647 w 245"/>
                <a:gd name="T85" fmla="*/ 2147483647 h 461"/>
                <a:gd name="T86" fmla="*/ 2147483647 w 245"/>
                <a:gd name="T87" fmla="*/ 2147483647 h 4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461"/>
                <a:gd name="T134" fmla="*/ 245 w 245"/>
                <a:gd name="T135" fmla="*/ 461 h 4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461">
                  <a:moveTo>
                    <a:pt x="174" y="409"/>
                  </a:moveTo>
                  <a:cubicBezTo>
                    <a:pt x="172" y="399"/>
                    <a:pt x="172" y="399"/>
                    <a:pt x="172" y="399"/>
                  </a:cubicBezTo>
                  <a:cubicBezTo>
                    <a:pt x="178" y="394"/>
                    <a:pt x="178" y="394"/>
                    <a:pt x="178" y="394"/>
                  </a:cubicBezTo>
                  <a:cubicBezTo>
                    <a:pt x="178" y="394"/>
                    <a:pt x="174" y="390"/>
                    <a:pt x="174" y="388"/>
                  </a:cubicBezTo>
                  <a:cubicBezTo>
                    <a:pt x="174" y="386"/>
                    <a:pt x="175" y="342"/>
                    <a:pt x="175" y="342"/>
                  </a:cubicBezTo>
                  <a:cubicBezTo>
                    <a:pt x="175" y="342"/>
                    <a:pt x="184" y="333"/>
                    <a:pt x="187" y="329"/>
                  </a:cubicBezTo>
                  <a:cubicBezTo>
                    <a:pt x="189" y="325"/>
                    <a:pt x="191" y="318"/>
                    <a:pt x="191" y="318"/>
                  </a:cubicBezTo>
                  <a:cubicBezTo>
                    <a:pt x="191" y="318"/>
                    <a:pt x="201" y="318"/>
                    <a:pt x="205" y="318"/>
                  </a:cubicBezTo>
                  <a:cubicBezTo>
                    <a:pt x="209" y="317"/>
                    <a:pt x="212" y="311"/>
                    <a:pt x="212" y="311"/>
                  </a:cubicBezTo>
                  <a:cubicBezTo>
                    <a:pt x="229" y="321"/>
                    <a:pt x="229" y="321"/>
                    <a:pt x="229" y="321"/>
                  </a:cubicBezTo>
                  <a:cubicBezTo>
                    <a:pt x="229" y="321"/>
                    <a:pt x="245" y="316"/>
                    <a:pt x="245" y="315"/>
                  </a:cubicBezTo>
                  <a:cubicBezTo>
                    <a:pt x="245" y="313"/>
                    <a:pt x="245" y="305"/>
                    <a:pt x="245" y="305"/>
                  </a:cubicBezTo>
                  <a:cubicBezTo>
                    <a:pt x="241" y="296"/>
                    <a:pt x="241" y="296"/>
                    <a:pt x="241" y="296"/>
                  </a:cubicBezTo>
                  <a:cubicBezTo>
                    <a:pt x="241" y="296"/>
                    <a:pt x="243" y="292"/>
                    <a:pt x="244" y="285"/>
                  </a:cubicBezTo>
                  <a:cubicBezTo>
                    <a:pt x="245" y="278"/>
                    <a:pt x="236" y="267"/>
                    <a:pt x="236" y="267"/>
                  </a:cubicBezTo>
                  <a:cubicBezTo>
                    <a:pt x="241" y="258"/>
                    <a:pt x="241" y="258"/>
                    <a:pt x="241" y="258"/>
                  </a:cubicBezTo>
                  <a:cubicBezTo>
                    <a:pt x="241" y="258"/>
                    <a:pt x="220" y="239"/>
                    <a:pt x="225" y="237"/>
                  </a:cubicBezTo>
                  <a:cubicBezTo>
                    <a:pt x="230" y="234"/>
                    <a:pt x="235" y="231"/>
                    <a:pt x="236" y="230"/>
                  </a:cubicBezTo>
                  <a:cubicBezTo>
                    <a:pt x="237" y="228"/>
                    <a:pt x="232" y="222"/>
                    <a:pt x="234" y="219"/>
                  </a:cubicBezTo>
                  <a:cubicBezTo>
                    <a:pt x="236" y="216"/>
                    <a:pt x="240" y="215"/>
                    <a:pt x="239" y="212"/>
                  </a:cubicBezTo>
                  <a:cubicBezTo>
                    <a:pt x="239" y="209"/>
                    <a:pt x="231" y="197"/>
                    <a:pt x="231" y="197"/>
                  </a:cubicBezTo>
                  <a:cubicBezTo>
                    <a:pt x="244" y="187"/>
                    <a:pt x="244" y="187"/>
                    <a:pt x="244" y="187"/>
                  </a:cubicBezTo>
                  <a:cubicBezTo>
                    <a:pt x="238" y="179"/>
                    <a:pt x="238" y="179"/>
                    <a:pt x="238" y="179"/>
                  </a:cubicBezTo>
                  <a:cubicBezTo>
                    <a:pt x="221" y="172"/>
                    <a:pt x="221" y="172"/>
                    <a:pt x="221" y="172"/>
                  </a:cubicBezTo>
                  <a:cubicBezTo>
                    <a:pt x="221" y="172"/>
                    <a:pt x="210" y="164"/>
                    <a:pt x="207" y="158"/>
                  </a:cubicBezTo>
                  <a:cubicBezTo>
                    <a:pt x="204" y="153"/>
                    <a:pt x="201" y="148"/>
                    <a:pt x="203" y="148"/>
                  </a:cubicBezTo>
                  <a:cubicBezTo>
                    <a:pt x="204" y="147"/>
                    <a:pt x="211" y="140"/>
                    <a:pt x="211" y="140"/>
                  </a:cubicBezTo>
                  <a:cubicBezTo>
                    <a:pt x="211" y="140"/>
                    <a:pt x="208" y="135"/>
                    <a:pt x="210" y="133"/>
                  </a:cubicBezTo>
                  <a:cubicBezTo>
                    <a:pt x="212" y="131"/>
                    <a:pt x="223" y="128"/>
                    <a:pt x="224" y="120"/>
                  </a:cubicBezTo>
                  <a:cubicBezTo>
                    <a:pt x="225" y="113"/>
                    <a:pt x="215" y="79"/>
                    <a:pt x="215" y="79"/>
                  </a:cubicBezTo>
                  <a:cubicBezTo>
                    <a:pt x="215" y="79"/>
                    <a:pt x="207" y="81"/>
                    <a:pt x="204" y="79"/>
                  </a:cubicBezTo>
                  <a:cubicBezTo>
                    <a:pt x="200" y="77"/>
                    <a:pt x="185" y="62"/>
                    <a:pt x="179" y="56"/>
                  </a:cubicBezTo>
                  <a:cubicBezTo>
                    <a:pt x="174" y="49"/>
                    <a:pt x="166" y="38"/>
                    <a:pt x="166" y="3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2" y="29"/>
                    <a:pt x="171" y="25"/>
                    <a:pt x="171" y="23"/>
                  </a:cubicBezTo>
                  <a:cubicBezTo>
                    <a:pt x="170" y="21"/>
                    <a:pt x="158" y="11"/>
                    <a:pt x="156" y="5"/>
                  </a:cubicBezTo>
                  <a:cubicBezTo>
                    <a:pt x="156" y="3"/>
                    <a:pt x="156" y="2"/>
                    <a:pt x="157" y="1"/>
                  </a:cubicBezTo>
                  <a:cubicBezTo>
                    <a:pt x="156" y="0"/>
                    <a:pt x="155" y="0"/>
                    <a:pt x="154" y="0"/>
                  </a:cubicBezTo>
                  <a:cubicBezTo>
                    <a:pt x="149" y="1"/>
                    <a:pt x="133" y="17"/>
                    <a:pt x="133" y="17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0"/>
                    <a:pt x="112" y="16"/>
                    <a:pt x="111" y="16"/>
                  </a:cubicBezTo>
                  <a:cubicBezTo>
                    <a:pt x="109" y="16"/>
                    <a:pt x="109" y="24"/>
                    <a:pt x="109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7" y="31"/>
                    <a:pt x="96" y="34"/>
                  </a:cubicBezTo>
                  <a:cubicBezTo>
                    <a:pt x="95" y="38"/>
                    <a:pt x="62" y="65"/>
                    <a:pt x="60" y="66"/>
                  </a:cubicBezTo>
                  <a:cubicBezTo>
                    <a:pt x="58" y="66"/>
                    <a:pt x="46" y="70"/>
                    <a:pt x="46" y="70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13" y="128"/>
                    <a:pt x="15" y="145"/>
                  </a:cubicBezTo>
                  <a:cubicBezTo>
                    <a:pt x="18" y="162"/>
                    <a:pt x="23" y="177"/>
                    <a:pt x="23" y="177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5" y="198"/>
                    <a:pt x="25" y="198"/>
                    <a:pt x="25" y="198"/>
                  </a:cubicBezTo>
                  <a:cubicBezTo>
                    <a:pt x="25" y="198"/>
                    <a:pt x="12" y="215"/>
                    <a:pt x="8" y="223"/>
                  </a:cubicBezTo>
                  <a:cubicBezTo>
                    <a:pt x="4" y="232"/>
                    <a:pt x="21" y="272"/>
                    <a:pt x="22" y="274"/>
                  </a:cubicBezTo>
                  <a:cubicBezTo>
                    <a:pt x="22" y="276"/>
                    <a:pt x="13" y="286"/>
                    <a:pt x="11" y="291"/>
                  </a:cubicBezTo>
                  <a:cubicBezTo>
                    <a:pt x="9" y="297"/>
                    <a:pt x="12" y="307"/>
                    <a:pt x="14" y="318"/>
                  </a:cubicBezTo>
                  <a:cubicBezTo>
                    <a:pt x="16" y="329"/>
                    <a:pt x="12" y="325"/>
                    <a:pt x="6" y="326"/>
                  </a:cubicBezTo>
                  <a:cubicBezTo>
                    <a:pt x="0" y="327"/>
                    <a:pt x="9" y="330"/>
                    <a:pt x="12" y="334"/>
                  </a:cubicBezTo>
                  <a:cubicBezTo>
                    <a:pt x="14" y="339"/>
                    <a:pt x="5" y="341"/>
                    <a:pt x="5" y="347"/>
                  </a:cubicBezTo>
                  <a:cubicBezTo>
                    <a:pt x="5" y="354"/>
                    <a:pt x="8" y="357"/>
                    <a:pt x="10" y="359"/>
                  </a:cubicBezTo>
                  <a:cubicBezTo>
                    <a:pt x="12" y="362"/>
                    <a:pt x="5" y="365"/>
                    <a:pt x="5" y="365"/>
                  </a:cubicBezTo>
                  <a:cubicBezTo>
                    <a:pt x="14" y="376"/>
                    <a:pt x="14" y="376"/>
                    <a:pt x="14" y="376"/>
                  </a:cubicBezTo>
                  <a:cubicBezTo>
                    <a:pt x="14" y="376"/>
                    <a:pt x="9" y="383"/>
                    <a:pt x="9" y="385"/>
                  </a:cubicBezTo>
                  <a:cubicBezTo>
                    <a:pt x="8" y="387"/>
                    <a:pt x="12" y="394"/>
                    <a:pt x="13" y="398"/>
                  </a:cubicBezTo>
                  <a:cubicBezTo>
                    <a:pt x="14" y="401"/>
                    <a:pt x="9" y="404"/>
                    <a:pt x="9" y="404"/>
                  </a:cubicBezTo>
                  <a:cubicBezTo>
                    <a:pt x="33" y="438"/>
                    <a:pt x="33" y="438"/>
                    <a:pt x="33" y="438"/>
                  </a:cubicBezTo>
                  <a:cubicBezTo>
                    <a:pt x="36" y="438"/>
                    <a:pt x="39" y="437"/>
                    <a:pt x="44" y="440"/>
                  </a:cubicBezTo>
                  <a:cubicBezTo>
                    <a:pt x="51" y="445"/>
                    <a:pt x="51" y="452"/>
                    <a:pt x="54" y="457"/>
                  </a:cubicBezTo>
                  <a:cubicBezTo>
                    <a:pt x="56" y="461"/>
                    <a:pt x="64" y="434"/>
                    <a:pt x="64" y="434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0" y="437"/>
                    <a:pt x="80" y="437"/>
                    <a:pt x="80" y="437"/>
                  </a:cubicBezTo>
                  <a:cubicBezTo>
                    <a:pt x="76" y="429"/>
                    <a:pt x="76" y="429"/>
                    <a:pt x="76" y="429"/>
                  </a:cubicBezTo>
                  <a:cubicBezTo>
                    <a:pt x="76" y="429"/>
                    <a:pt x="88" y="426"/>
                    <a:pt x="90" y="427"/>
                  </a:cubicBezTo>
                  <a:cubicBezTo>
                    <a:pt x="93" y="427"/>
                    <a:pt x="98" y="438"/>
                    <a:pt x="99" y="442"/>
                  </a:cubicBezTo>
                  <a:cubicBezTo>
                    <a:pt x="101" y="445"/>
                    <a:pt x="112" y="432"/>
                    <a:pt x="113" y="430"/>
                  </a:cubicBezTo>
                  <a:cubicBezTo>
                    <a:pt x="114" y="428"/>
                    <a:pt x="118" y="435"/>
                    <a:pt x="118" y="435"/>
                  </a:cubicBezTo>
                  <a:cubicBezTo>
                    <a:pt x="118" y="435"/>
                    <a:pt x="126" y="435"/>
                    <a:pt x="128" y="437"/>
                  </a:cubicBezTo>
                  <a:cubicBezTo>
                    <a:pt x="131" y="439"/>
                    <a:pt x="136" y="433"/>
                    <a:pt x="139" y="431"/>
                  </a:cubicBezTo>
                  <a:cubicBezTo>
                    <a:pt x="142" y="429"/>
                    <a:pt x="149" y="439"/>
                    <a:pt x="150" y="439"/>
                  </a:cubicBezTo>
                  <a:cubicBezTo>
                    <a:pt x="152" y="439"/>
                    <a:pt x="156" y="429"/>
                    <a:pt x="159" y="427"/>
                  </a:cubicBezTo>
                  <a:cubicBezTo>
                    <a:pt x="160" y="427"/>
                    <a:pt x="160" y="427"/>
                    <a:pt x="163" y="427"/>
                  </a:cubicBezTo>
                  <a:cubicBezTo>
                    <a:pt x="168" y="422"/>
                    <a:pt x="168" y="422"/>
                    <a:pt x="168" y="422"/>
                  </a:cubicBezTo>
                  <a:lnTo>
                    <a:pt x="174" y="40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6" name="Lvov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09713" y="2552577"/>
              <a:ext cx="2271145" cy="1755949"/>
            </a:xfrm>
            <a:custGeom>
              <a:avLst/>
              <a:gdLst>
                <a:gd name="T0" fmla="*/ 2147483647 w 398"/>
                <a:gd name="T1" fmla="*/ 2147483647 h 405"/>
                <a:gd name="T2" fmla="*/ 2147483647 w 398"/>
                <a:gd name="T3" fmla="*/ 2147483647 h 405"/>
                <a:gd name="T4" fmla="*/ 2147483647 w 398"/>
                <a:gd name="T5" fmla="*/ 2147483647 h 405"/>
                <a:gd name="T6" fmla="*/ 2147483647 w 398"/>
                <a:gd name="T7" fmla="*/ 2147483647 h 405"/>
                <a:gd name="T8" fmla="*/ 2147483647 w 398"/>
                <a:gd name="T9" fmla="*/ 2147483647 h 405"/>
                <a:gd name="T10" fmla="*/ 2147483647 w 398"/>
                <a:gd name="T11" fmla="*/ 2147483647 h 405"/>
                <a:gd name="T12" fmla="*/ 2147483647 w 398"/>
                <a:gd name="T13" fmla="*/ 2147483647 h 405"/>
                <a:gd name="T14" fmla="*/ 2147483647 w 398"/>
                <a:gd name="T15" fmla="*/ 2147483647 h 405"/>
                <a:gd name="T16" fmla="*/ 2147483647 w 398"/>
                <a:gd name="T17" fmla="*/ 2147483647 h 405"/>
                <a:gd name="T18" fmla="*/ 2147483647 w 398"/>
                <a:gd name="T19" fmla="*/ 2147483647 h 405"/>
                <a:gd name="T20" fmla="*/ 2147483647 w 398"/>
                <a:gd name="T21" fmla="*/ 2147483647 h 405"/>
                <a:gd name="T22" fmla="*/ 2147483647 w 398"/>
                <a:gd name="T23" fmla="*/ 2147483647 h 405"/>
                <a:gd name="T24" fmla="*/ 2147483647 w 398"/>
                <a:gd name="T25" fmla="*/ 2147483647 h 405"/>
                <a:gd name="T26" fmla="*/ 2147483647 w 398"/>
                <a:gd name="T27" fmla="*/ 2147483647 h 405"/>
                <a:gd name="T28" fmla="*/ 2147483647 w 398"/>
                <a:gd name="T29" fmla="*/ 2147483647 h 405"/>
                <a:gd name="T30" fmla="*/ 2147483647 w 398"/>
                <a:gd name="T31" fmla="*/ 2147483647 h 405"/>
                <a:gd name="T32" fmla="*/ 2147483647 w 398"/>
                <a:gd name="T33" fmla="*/ 2147483647 h 405"/>
                <a:gd name="T34" fmla="*/ 2147483647 w 398"/>
                <a:gd name="T35" fmla="*/ 2147483647 h 405"/>
                <a:gd name="T36" fmla="*/ 2147483647 w 398"/>
                <a:gd name="T37" fmla="*/ 2147483647 h 405"/>
                <a:gd name="T38" fmla="*/ 2147483647 w 398"/>
                <a:gd name="T39" fmla="*/ 2147483647 h 405"/>
                <a:gd name="T40" fmla="*/ 2147483647 w 398"/>
                <a:gd name="T41" fmla="*/ 2147483647 h 405"/>
                <a:gd name="T42" fmla="*/ 2147483647 w 398"/>
                <a:gd name="T43" fmla="*/ 2147483647 h 405"/>
                <a:gd name="T44" fmla="*/ 2147483647 w 398"/>
                <a:gd name="T45" fmla="*/ 2147483647 h 405"/>
                <a:gd name="T46" fmla="*/ 2147483647 w 398"/>
                <a:gd name="T47" fmla="*/ 2147483647 h 405"/>
                <a:gd name="T48" fmla="*/ 2147483647 w 398"/>
                <a:gd name="T49" fmla="*/ 2147483647 h 405"/>
                <a:gd name="T50" fmla="*/ 2147483647 w 398"/>
                <a:gd name="T51" fmla="*/ 2147483647 h 405"/>
                <a:gd name="T52" fmla="*/ 2147483647 w 398"/>
                <a:gd name="T53" fmla="*/ 2147483647 h 405"/>
                <a:gd name="T54" fmla="*/ 2147483647 w 398"/>
                <a:gd name="T55" fmla="*/ 0 h 405"/>
                <a:gd name="T56" fmla="*/ 2147483647 w 398"/>
                <a:gd name="T57" fmla="*/ 2147483647 h 405"/>
                <a:gd name="T58" fmla="*/ 2147483647 w 398"/>
                <a:gd name="T59" fmla="*/ 2147483647 h 405"/>
                <a:gd name="T60" fmla="*/ 2147483647 w 398"/>
                <a:gd name="T61" fmla="*/ 2147483647 h 405"/>
                <a:gd name="T62" fmla="*/ 2147483647 w 398"/>
                <a:gd name="T63" fmla="*/ 2147483647 h 405"/>
                <a:gd name="T64" fmla="*/ 2147483647 w 398"/>
                <a:gd name="T65" fmla="*/ 2147483647 h 405"/>
                <a:gd name="T66" fmla="*/ 2147483647 w 398"/>
                <a:gd name="T67" fmla="*/ 2147483647 h 405"/>
                <a:gd name="T68" fmla="*/ 2147483647 w 398"/>
                <a:gd name="T69" fmla="*/ 2147483647 h 405"/>
                <a:gd name="T70" fmla="*/ 2147483647 w 398"/>
                <a:gd name="T71" fmla="*/ 2147483647 h 405"/>
                <a:gd name="T72" fmla="*/ 2147483647 w 398"/>
                <a:gd name="T73" fmla="*/ 2147483647 h 405"/>
                <a:gd name="T74" fmla="*/ 2147483647 w 398"/>
                <a:gd name="T75" fmla="*/ 2147483647 h 4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8"/>
                <a:gd name="T115" fmla="*/ 0 h 405"/>
                <a:gd name="T116" fmla="*/ 398 w 398"/>
                <a:gd name="T117" fmla="*/ 405 h 4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8" h="405">
                  <a:moveTo>
                    <a:pt x="118" y="383"/>
                  </a:moveTo>
                  <a:cubicBezTo>
                    <a:pt x="118" y="383"/>
                    <a:pt x="109" y="370"/>
                    <a:pt x="111" y="369"/>
                  </a:cubicBezTo>
                  <a:cubicBezTo>
                    <a:pt x="112" y="367"/>
                    <a:pt x="116" y="362"/>
                    <a:pt x="117" y="357"/>
                  </a:cubicBezTo>
                  <a:cubicBezTo>
                    <a:pt x="118" y="351"/>
                    <a:pt x="117" y="346"/>
                    <a:pt x="118" y="345"/>
                  </a:cubicBezTo>
                  <a:cubicBezTo>
                    <a:pt x="118" y="343"/>
                    <a:pt x="127" y="344"/>
                    <a:pt x="131" y="340"/>
                  </a:cubicBezTo>
                  <a:cubicBezTo>
                    <a:pt x="134" y="337"/>
                    <a:pt x="139" y="331"/>
                    <a:pt x="139" y="327"/>
                  </a:cubicBezTo>
                  <a:cubicBezTo>
                    <a:pt x="139" y="323"/>
                    <a:pt x="147" y="321"/>
                    <a:pt x="147" y="321"/>
                  </a:cubicBezTo>
                  <a:cubicBezTo>
                    <a:pt x="147" y="321"/>
                    <a:pt x="151" y="329"/>
                    <a:pt x="152" y="329"/>
                  </a:cubicBezTo>
                  <a:cubicBezTo>
                    <a:pt x="154" y="329"/>
                    <a:pt x="169" y="329"/>
                    <a:pt x="169" y="327"/>
                  </a:cubicBezTo>
                  <a:cubicBezTo>
                    <a:pt x="169" y="325"/>
                    <a:pt x="173" y="320"/>
                    <a:pt x="173" y="320"/>
                  </a:cubicBezTo>
                  <a:cubicBezTo>
                    <a:pt x="178" y="323"/>
                    <a:pt x="178" y="323"/>
                    <a:pt x="178" y="323"/>
                  </a:cubicBezTo>
                  <a:cubicBezTo>
                    <a:pt x="192" y="320"/>
                    <a:pt x="192" y="320"/>
                    <a:pt x="192" y="320"/>
                  </a:cubicBezTo>
                  <a:cubicBezTo>
                    <a:pt x="192" y="320"/>
                    <a:pt x="205" y="323"/>
                    <a:pt x="206" y="323"/>
                  </a:cubicBezTo>
                  <a:cubicBezTo>
                    <a:pt x="208" y="323"/>
                    <a:pt x="220" y="318"/>
                    <a:pt x="228" y="318"/>
                  </a:cubicBezTo>
                  <a:cubicBezTo>
                    <a:pt x="237" y="317"/>
                    <a:pt x="240" y="318"/>
                    <a:pt x="240" y="318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42" y="308"/>
                    <a:pt x="235" y="311"/>
                    <a:pt x="235" y="306"/>
                  </a:cubicBezTo>
                  <a:cubicBezTo>
                    <a:pt x="235" y="300"/>
                    <a:pt x="231" y="297"/>
                    <a:pt x="233" y="292"/>
                  </a:cubicBezTo>
                  <a:cubicBezTo>
                    <a:pt x="234" y="287"/>
                    <a:pt x="238" y="274"/>
                    <a:pt x="239" y="273"/>
                  </a:cubicBezTo>
                  <a:cubicBezTo>
                    <a:pt x="239" y="272"/>
                    <a:pt x="238" y="266"/>
                    <a:pt x="238" y="266"/>
                  </a:cubicBezTo>
                  <a:cubicBezTo>
                    <a:pt x="247" y="259"/>
                    <a:pt x="247" y="259"/>
                    <a:pt x="247" y="259"/>
                  </a:cubicBezTo>
                  <a:cubicBezTo>
                    <a:pt x="244" y="252"/>
                    <a:pt x="244" y="252"/>
                    <a:pt x="244" y="252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7" y="245"/>
                    <a:pt x="266" y="242"/>
                    <a:pt x="273" y="246"/>
                  </a:cubicBezTo>
                  <a:cubicBezTo>
                    <a:pt x="279" y="249"/>
                    <a:pt x="286" y="253"/>
                    <a:pt x="286" y="253"/>
                  </a:cubicBezTo>
                  <a:cubicBezTo>
                    <a:pt x="286" y="253"/>
                    <a:pt x="288" y="241"/>
                    <a:pt x="301" y="239"/>
                  </a:cubicBezTo>
                  <a:cubicBezTo>
                    <a:pt x="313" y="237"/>
                    <a:pt x="315" y="232"/>
                    <a:pt x="318" y="228"/>
                  </a:cubicBezTo>
                  <a:cubicBezTo>
                    <a:pt x="322" y="225"/>
                    <a:pt x="327" y="213"/>
                    <a:pt x="331" y="213"/>
                  </a:cubicBezTo>
                  <a:cubicBezTo>
                    <a:pt x="335" y="213"/>
                    <a:pt x="345" y="213"/>
                    <a:pt x="345" y="213"/>
                  </a:cubicBezTo>
                  <a:cubicBezTo>
                    <a:pt x="345" y="213"/>
                    <a:pt x="342" y="201"/>
                    <a:pt x="342" y="199"/>
                  </a:cubicBezTo>
                  <a:cubicBezTo>
                    <a:pt x="342" y="198"/>
                    <a:pt x="350" y="187"/>
                    <a:pt x="350" y="187"/>
                  </a:cubicBezTo>
                  <a:cubicBezTo>
                    <a:pt x="350" y="187"/>
                    <a:pt x="388" y="189"/>
                    <a:pt x="388" y="177"/>
                  </a:cubicBezTo>
                  <a:cubicBezTo>
                    <a:pt x="388" y="165"/>
                    <a:pt x="398" y="141"/>
                    <a:pt x="398" y="141"/>
                  </a:cubicBezTo>
                  <a:cubicBezTo>
                    <a:pt x="382" y="142"/>
                    <a:pt x="382" y="142"/>
                    <a:pt x="382" y="142"/>
                  </a:cubicBezTo>
                  <a:cubicBezTo>
                    <a:pt x="382" y="142"/>
                    <a:pt x="360" y="129"/>
                    <a:pt x="363" y="123"/>
                  </a:cubicBezTo>
                  <a:cubicBezTo>
                    <a:pt x="366" y="117"/>
                    <a:pt x="367" y="117"/>
                    <a:pt x="365" y="112"/>
                  </a:cubicBezTo>
                  <a:cubicBezTo>
                    <a:pt x="363" y="107"/>
                    <a:pt x="361" y="105"/>
                    <a:pt x="361" y="105"/>
                  </a:cubicBezTo>
                  <a:cubicBezTo>
                    <a:pt x="361" y="105"/>
                    <a:pt x="370" y="96"/>
                    <a:pt x="370" y="94"/>
                  </a:cubicBezTo>
                  <a:cubicBezTo>
                    <a:pt x="369" y="93"/>
                    <a:pt x="363" y="87"/>
                    <a:pt x="363" y="87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54" y="77"/>
                    <a:pt x="354" y="77"/>
                    <a:pt x="354" y="77"/>
                  </a:cubicBezTo>
                  <a:cubicBezTo>
                    <a:pt x="354" y="77"/>
                    <a:pt x="343" y="73"/>
                    <a:pt x="336" y="73"/>
                  </a:cubicBezTo>
                  <a:cubicBezTo>
                    <a:pt x="329" y="73"/>
                    <a:pt x="320" y="73"/>
                    <a:pt x="320" y="73"/>
                  </a:cubicBezTo>
                  <a:cubicBezTo>
                    <a:pt x="319" y="69"/>
                    <a:pt x="319" y="69"/>
                    <a:pt x="319" y="69"/>
                  </a:cubicBezTo>
                  <a:cubicBezTo>
                    <a:pt x="319" y="69"/>
                    <a:pt x="309" y="77"/>
                    <a:pt x="308" y="76"/>
                  </a:cubicBezTo>
                  <a:cubicBezTo>
                    <a:pt x="306" y="74"/>
                    <a:pt x="290" y="55"/>
                    <a:pt x="288" y="53"/>
                  </a:cubicBezTo>
                  <a:cubicBezTo>
                    <a:pt x="285" y="51"/>
                    <a:pt x="273" y="56"/>
                    <a:pt x="274" y="54"/>
                  </a:cubicBezTo>
                  <a:cubicBezTo>
                    <a:pt x="274" y="52"/>
                    <a:pt x="272" y="40"/>
                    <a:pt x="272" y="40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4"/>
                    <a:pt x="270" y="26"/>
                    <a:pt x="269" y="24"/>
                  </a:cubicBezTo>
                  <a:cubicBezTo>
                    <a:pt x="268" y="22"/>
                    <a:pt x="264" y="15"/>
                    <a:pt x="264" y="15"/>
                  </a:cubicBezTo>
                  <a:cubicBezTo>
                    <a:pt x="258" y="10"/>
                    <a:pt x="258" y="10"/>
                    <a:pt x="258" y="10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48" y="16"/>
                    <a:pt x="245" y="18"/>
                    <a:pt x="238" y="12"/>
                  </a:cubicBezTo>
                  <a:cubicBezTo>
                    <a:pt x="232" y="7"/>
                    <a:pt x="232" y="2"/>
                    <a:pt x="225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7" y="2"/>
                    <a:pt x="225" y="26"/>
                    <a:pt x="225" y="26"/>
                  </a:cubicBezTo>
                  <a:cubicBezTo>
                    <a:pt x="225" y="26"/>
                    <a:pt x="222" y="27"/>
                    <a:pt x="216" y="31"/>
                  </a:cubicBezTo>
                  <a:cubicBezTo>
                    <a:pt x="209" y="35"/>
                    <a:pt x="205" y="50"/>
                    <a:pt x="205" y="50"/>
                  </a:cubicBezTo>
                  <a:cubicBezTo>
                    <a:pt x="205" y="50"/>
                    <a:pt x="184" y="45"/>
                    <a:pt x="170" y="51"/>
                  </a:cubicBezTo>
                  <a:cubicBezTo>
                    <a:pt x="157" y="57"/>
                    <a:pt x="145" y="79"/>
                    <a:pt x="145" y="79"/>
                  </a:cubicBezTo>
                  <a:cubicBezTo>
                    <a:pt x="136" y="82"/>
                    <a:pt x="96" y="113"/>
                    <a:pt x="90" y="120"/>
                  </a:cubicBezTo>
                  <a:cubicBezTo>
                    <a:pt x="83" y="127"/>
                    <a:pt x="2" y="211"/>
                    <a:pt x="2" y="220"/>
                  </a:cubicBezTo>
                  <a:cubicBezTo>
                    <a:pt x="1" y="229"/>
                    <a:pt x="12" y="247"/>
                    <a:pt x="12" y="264"/>
                  </a:cubicBezTo>
                  <a:cubicBezTo>
                    <a:pt x="12" y="281"/>
                    <a:pt x="1" y="293"/>
                    <a:pt x="1" y="294"/>
                  </a:cubicBezTo>
                  <a:cubicBezTo>
                    <a:pt x="0" y="294"/>
                    <a:pt x="19" y="315"/>
                    <a:pt x="21" y="317"/>
                  </a:cubicBezTo>
                  <a:cubicBezTo>
                    <a:pt x="23" y="319"/>
                    <a:pt x="20" y="332"/>
                    <a:pt x="18" y="335"/>
                  </a:cubicBezTo>
                  <a:cubicBezTo>
                    <a:pt x="18" y="340"/>
                    <a:pt x="19" y="347"/>
                    <a:pt x="21" y="349"/>
                  </a:cubicBezTo>
                  <a:cubicBezTo>
                    <a:pt x="23" y="351"/>
                    <a:pt x="30" y="367"/>
                    <a:pt x="31" y="368"/>
                  </a:cubicBezTo>
                  <a:cubicBezTo>
                    <a:pt x="32" y="370"/>
                    <a:pt x="53" y="366"/>
                    <a:pt x="53" y="366"/>
                  </a:cubicBezTo>
                  <a:cubicBezTo>
                    <a:pt x="53" y="366"/>
                    <a:pt x="51" y="370"/>
                    <a:pt x="60" y="383"/>
                  </a:cubicBezTo>
                  <a:cubicBezTo>
                    <a:pt x="70" y="396"/>
                    <a:pt x="85" y="394"/>
                    <a:pt x="85" y="394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3" y="403"/>
                    <a:pt x="97" y="404"/>
                    <a:pt x="106" y="405"/>
                  </a:cubicBezTo>
                  <a:cubicBezTo>
                    <a:pt x="106" y="400"/>
                    <a:pt x="107" y="395"/>
                    <a:pt x="110" y="392"/>
                  </a:cubicBezTo>
                  <a:cubicBezTo>
                    <a:pt x="116" y="387"/>
                    <a:pt x="118" y="383"/>
                    <a:pt x="118" y="38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7" name="Volyn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873969" y="1386438"/>
              <a:ext cx="1908936" cy="1496433"/>
            </a:xfrm>
            <a:custGeom>
              <a:avLst/>
              <a:gdLst>
                <a:gd name="T0" fmla="*/ 2147483647 w 334"/>
                <a:gd name="T1" fmla="*/ 2147483647 h 346"/>
                <a:gd name="T2" fmla="*/ 2147483647 w 334"/>
                <a:gd name="T3" fmla="*/ 2147483647 h 346"/>
                <a:gd name="T4" fmla="*/ 2147483647 w 334"/>
                <a:gd name="T5" fmla="*/ 2147483647 h 346"/>
                <a:gd name="T6" fmla="*/ 2147483647 w 334"/>
                <a:gd name="T7" fmla="*/ 2147483647 h 346"/>
                <a:gd name="T8" fmla="*/ 2147483647 w 334"/>
                <a:gd name="T9" fmla="*/ 2147483647 h 346"/>
                <a:gd name="T10" fmla="*/ 2147483647 w 334"/>
                <a:gd name="T11" fmla="*/ 2147483647 h 346"/>
                <a:gd name="T12" fmla="*/ 2147483647 w 334"/>
                <a:gd name="T13" fmla="*/ 2147483647 h 346"/>
                <a:gd name="T14" fmla="*/ 2147483647 w 334"/>
                <a:gd name="T15" fmla="*/ 2147483647 h 346"/>
                <a:gd name="T16" fmla="*/ 2147483647 w 334"/>
                <a:gd name="T17" fmla="*/ 2147483647 h 346"/>
                <a:gd name="T18" fmla="*/ 2147483647 w 334"/>
                <a:gd name="T19" fmla="*/ 2147483647 h 346"/>
                <a:gd name="T20" fmla="*/ 2147483647 w 334"/>
                <a:gd name="T21" fmla="*/ 2147483647 h 346"/>
                <a:gd name="T22" fmla="*/ 2147483647 w 334"/>
                <a:gd name="T23" fmla="*/ 2147483647 h 346"/>
                <a:gd name="T24" fmla="*/ 2147483647 w 334"/>
                <a:gd name="T25" fmla="*/ 2147483647 h 346"/>
                <a:gd name="T26" fmla="*/ 2147483647 w 334"/>
                <a:gd name="T27" fmla="*/ 2147483647 h 346"/>
                <a:gd name="T28" fmla="*/ 2147483647 w 334"/>
                <a:gd name="T29" fmla="*/ 2147483647 h 346"/>
                <a:gd name="T30" fmla="*/ 2147483647 w 334"/>
                <a:gd name="T31" fmla="*/ 2147483647 h 346"/>
                <a:gd name="T32" fmla="*/ 2147483647 w 334"/>
                <a:gd name="T33" fmla="*/ 2147483647 h 346"/>
                <a:gd name="T34" fmla="*/ 2147483647 w 334"/>
                <a:gd name="T35" fmla="*/ 2147483647 h 346"/>
                <a:gd name="T36" fmla="*/ 2147483647 w 334"/>
                <a:gd name="T37" fmla="*/ 2147483647 h 346"/>
                <a:gd name="T38" fmla="*/ 2147483647 w 334"/>
                <a:gd name="T39" fmla="*/ 2147483647 h 346"/>
                <a:gd name="T40" fmla="*/ 2147483647 w 334"/>
                <a:gd name="T41" fmla="*/ 2147483647 h 346"/>
                <a:gd name="T42" fmla="*/ 2147483647 w 334"/>
                <a:gd name="T43" fmla="*/ 2147483647 h 346"/>
                <a:gd name="T44" fmla="*/ 2147483647 w 334"/>
                <a:gd name="T45" fmla="*/ 2147483647 h 346"/>
                <a:gd name="T46" fmla="*/ 2147483647 w 334"/>
                <a:gd name="T47" fmla="*/ 2147483647 h 346"/>
                <a:gd name="T48" fmla="*/ 2147483647 w 334"/>
                <a:gd name="T49" fmla="*/ 2147483647 h 346"/>
                <a:gd name="T50" fmla="*/ 2147483647 w 334"/>
                <a:gd name="T51" fmla="*/ 2147483647 h 346"/>
                <a:gd name="T52" fmla="*/ 2147483647 w 334"/>
                <a:gd name="T53" fmla="*/ 2147483647 h 346"/>
                <a:gd name="T54" fmla="*/ 2147483647 w 334"/>
                <a:gd name="T55" fmla="*/ 2147483647 h 346"/>
                <a:gd name="T56" fmla="*/ 2147483647 w 334"/>
                <a:gd name="T57" fmla="*/ 2147483647 h 346"/>
                <a:gd name="T58" fmla="*/ 2147483647 w 334"/>
                <a:gd name="T59" fmla="*/ 2147483647 h 346"/>
                <a:gd name="T60" fmla="*/ 2147483647 w 334"/>
                <a:gd name="T61" fmla="*/ 2147483647 h 346"/>
                <a:gd name="T62" fmla="*/ 2147483647 w 334"/>
                <a:gd name="T63" fmla="*/ 2147483647 h 346"/>
                <a:gd name="T64" fmla="*/ 2147483647 w 334"/>
                <a:gd name="T65" fmla="*/ 2147483647 h 346"/>
                <a:gd name="T66" fmla="*/ 2147483647 w 334"/>
                <a:gd name="T67" fmla="*/ 2147483647 h 3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4"/>
                <a:gd name="T103" fmla="*/ 0 h 346"/>
                <a:gd name="T104" fmla="*/ 334 w 334"/>
                <a:gd name="T105" fmla="*/ 346 h 3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4" h="346">
                  <a:moveTo>
                    <a:pt x="197" y="334"/>
                  </a:moveTo>
                  <a:cubicBezTo>
                    <a:pt x="187" y="320"/>
                    <a:pt x="187" y="320"/>
                    <a:pt x="187" y="320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213" y="309"/>
                    <a:pt x="214" y="304"/>
                  </a:cubicBezTo>
                  <a:cubicBezTo>
                    <a:pt x="215" y="298"/>
                    <a:pt x="217" y="291"/>
                    <a:pt x="217" y="291"/>
                  </a:cubicBezTo>
                  <a:cubicBezTo>
                    <a:pt x="227" y="290"/>
                    <a:pt x="227" y="290"/>
                    <a:pt x="227" y="290"/>
                  </a:cubicBezTo>
                  <a:cubicBezTo>
                    <a:pt x="227" y="277"/>
                    <a:pt x="227" y="277"/>
                    <a:pt x="227" y="277"/>
                  </a:cubicBezTo>
                  <a:cubicBezTo>
                    <a:pt x="235" y="279"/>
                    <a:pt x="235" y="279"/>
                    <a:pt x="235" y="279"/>
                  </a:cubicBezTo>
                  <a:cubicBezTo>
                    <a:pt x="252" y="274"/>
                    <a:pt x="252" y="274"/>
                    <a:pt x="252" y="274"/>
                  </a:cubicBezTo>
                  <a:cubicBezTo>
                    <a:pt x="252" y="274"/>
                    <a:pt x="262" y="278"/>
                    <a:pt x="271" y="280"/>
                  </a:cubicBezTo>
                  <a:cubicBezTo>
                    <a:pt x="280" y="283"/>
                    <a:pt x="283" y="287"/>
                    <a:pt x="285" y="286"/>
                  </a:cubicBezTo>
                  <a:cubicBezTo>
                    <a:pt x="287" y="285"/>
                    <a:pt x="296" y="280"/>
                    <a:pt x="296" y="275"/>
                  </a:cubicBezTo>
                  <a:cubicBezTo>
                    <a:pt x="296" y="269"/>
                    <a:pt x="292" y="261"/>
                    <a:pt x="294" y="260"/>
                  </a:cubicBezTo>
                  <a:cubicBezTo>
                    <a:pt x="297" y="260"/>
                    <a:pt x="304" y="253"/>
                    <a:pt x="312" y="244"/>
                  </a:cubicBezTo>
                  <a:cubicBezTo>
                    <a:pt x="321" y="234"/>
                    <a:pt x="313" y="224"/>
                    <a:pt x="315" y="224"/>
                  </a:cubicBezTo>
                  <a:cubicBezTo>
                    <a:pt x="317" y="224"/>
                    <a:pt x="334" y="219"/>
                    <a:pt x="334" y="219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6" y="201"/>
                    <a:pt x="314" y="199"/>
                    <a:pt x="313" y="196"/>
                  </a:cubicBezTo>
                  <a:cubicBezTo>
                    <a:pt x="311" y="193"/>
                    <a:pt x="308" y="187"/>
                    <a:pt x="308" y="187"/>
                  </a:cubicBezTo>
                  <a:cubicBezTo>
                    <a:pt x="308" y="187"/>
                    <a:pt x="328" y="182"/>
                    <a:pt x="327" y="180"/>
                  </a:cubicBezTo>
                  <a:cubicBezTo>
                    <a:pt x="326" y="179"/>
                    <a:pt x="320" y="167"/>
                    <a:pt x="320" y="167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61" y="134"/>
                    <a:pt x="263" y="133"/>
                  </a:cubicBezTo>
                  <a:cubicBezTo>
                    <a:pt x="264" y="132"/>
                    <a:pt x="269" y="126"/>
                    <a:pt x="268" y="119"/>
                  </a:cubicBezTo>
                  <a:cubicBezTo>
                    <a:pt x="266" y="111"/>
                    <a:pt x="261" y="102"/>
                    <a:pt x="263" y="99"/>
                  </a:cubicBezTo>
                  <a:cubicBezTo>
                    <a:pt x="264" y="95"/>
                    <a:pt x="272" y="95"/>
                    <a:pt x="270" y="87"/>
                  </a:cubicBezTo>
                  <a:cubicBezTo>
                    <a:pt x="269" y="79"/>
                    <a:pt x="259" y="77"/>
                    <a:pt x="258" y="64"/>
                  </a:cubicBezTo>
                  <a:cubicBezTo>
                    <a:pt x="257" y="50"/>
                    <a:pt x="282" y="31"/>
                    <a:pt x="282" y="28"/>
                  </a:cubicBezTo>
                  <a:cubicBezTo>
                    <a:pt x="282" y="27"/>
                    <a:pt x="283" y="23"/>
                    <a:pt x="283" y="19"/>
                  </a:cubicBezTo>
                  <a:cubicBezTo>
                    <a:pt x="282" y="19"/>
                    <a:pt x="281" y="19"/>
                    <a:pt x="280" y="19"/>
                  </a:cubicBezTo>
                  <a:cubicBezTo>
                    <a:pt x="276" y="20"/>
                    <a:pt x="269" y="13"/>
                    <a:pt x="266" y="11"/>
                  </a:cubicBezTo>
                  <a:cubicBezTo>
                    <a:pt x="262" y="9"/>
                    <a:pt x="259" y="12"/>
                    <a:pt x="249" y="11"/>
                  </a:cubicBezTo>
                  <a:cubicBezTo>
                    <a:pt x="239" y="11"/>
                    <a:pt x="234" y="3"/>
                    <a:pt x="226" y="2"/>
                  </a:cubicBezTo>
                  <a:cubicBezTo>
                    <a:pt x="218" y="0"/>
                    <a:pt x="197" y="12"/>
                    <a:pt x="197" y="12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01" y="21"/>
                    <a:pt x="100" y="22"/>
                  </a:cubicBezTo>
                  <a:cubicBezTo>
                    <a:pt x="98" y="22"/>
                    <a:pt x="102" y="36"/>
                    <a:pt x="101" y="37"/>
                  </a:cubicBezTo>
                  <a:cubicBezTo>
                    <a:pt x="101" y="38"/>
                    <a:pt x="62" y="66"/>
                    <a:pt x="56" y="68"/>
                  </a:cubicBezTo>
                  <a:cubicBezTo>
                    <a:pt x="49" y="69"/>
                    <a:pt x="36" y="54"/>
                    <a:pt x="36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12" y="96"/>
                    <a:pt x="14" y="102"/>
                  </a:cubicBezTo>
                  <a:cubicBezTo>
                    <a:pt x="15" y="108"/>
                    <a:pt x="6" y="117"/>
                    <a:pt x="5" y="121"/>
                  </a:cubicBezTo>
                  <a:cubicBezTo>
                    <a:pt x="4" y="125"/>
                    <a:pt x="24" y="151"/>
                    <a:pt x="30" y="158"/>
                  </a:cubicBezTo>
                  <a:cubicBezTo>
                    <a:pt x="35" y="165"/>
                    <a:pt x="32" y="174"/>
                    <a:pt x="38" y="186"/>
                  </a:cubicBezTo>
                  <a:cubicBezTo>
                    <a:pt x="43" y="198"/>
                    <a:pt x="44" y="208"/>
                    <a:pt x="44" y="208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3" y="229"/>
                    <a:pt x="49" y="223"/>
                    <a:pt x="39" y="233"/>
                  </a:cubicBezTo>
                  <a:cubicBezTo>
                    <a:pt x="31" y="243"/>
                    <a:pt x="50" y="263"/>
                    <a:pt x="55" y="269"/>
                  </a:cubicBezTo>
                  <a:cubicBezTo>
                    <a:pt x="62" y="271"/>
                    <a:pt x="62" y="276"/>
                    <a:pt x="68" y="281"/>
                  </a:cubicBezTo>
                  <a:cubicBezTo>
                    <a:pt x="75" y="287"/>
                    <a:pt x="78" y="285"/>
                    <a:pt x="78" y="285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4"/>
                    <a:pt x="98" y="291"/>
                    <a:pt x="99" y="293"/>
                  </a:cubicBezTo>
                  <a:cubicBezTo>
                    <a:pt x="100" y="295"/>
                    <a:pt x="107" y="293"/>
                    <a:pt x="107" y="293"/>
                  </a:cubicBezTo>
                  <a:cubicBezTo>
                    <a:pt x="102" y="309"/>
                    <a:pt x="102" y="309"/>
                    <a:pt x="102" y="309"/>
                  </a:cubicBezTo>
                  <a:cubicBezTo>
                    <a:pt x="102" y="309"/>
                    <a:pt x="104" y="321"/>
                    <a:pt x="104" y="323"/>
                  </a:cubicBezTo>
                  <a:cubicBezTo>
                    <a:pt x="103" y="325"/>
                    <a:pt x="115" y="320"/>
                    <a:pt x="118" y="322"/>
                  </a:cubicBezTo>
                  <a:cubicBezTo>
                    <a:pt x="120" y="324"/>
                    <a:pt x="136" y="343"/>
                    <a:pt x="138" y="345"/>
                  </a:cubicBezTo>
                  <a:cubicBezTo>
                    <a:pt x="139" y="346"/>
                    <a:pt x="149" y="338"/>
                    <a:pt x="149" y="338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50" y="342"/>
                    <a:pt x="159" y="342"/>
                    <a:pt x="166" y="342"/>
                  </a:cubicBezTo>
                  <a:cubicBezTo>
                    <a:pt x="173" y="342"/>
                    <a:pt x="184" y="346"/>
                    <a:pt x="184" y="346"/>
                  </a:cubicBezTo>
                  <a:cubicBezTo>
                    <a:pt x="184" y="346"/>
                    <a:pt x="184" y="346"/>
                    <a:pt x="184" y="346"/>
                  </a:cubicBezTo>
                  <a:cubicBezTo>
                    <a:pt x="189" y="345"/>
                    <a:pt x="194" y="344"/>
                    <a:pt x="195" y="343"/>
                  </a:cubicBezTo>
                  <a:cubicBezTo>
                    <a:pt x="195" y="342"/>
                    <a:pt x="197" y="334"/>
                    <a:pt x="197" y="33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9" name="Ternopol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44546" y="2957019"/>
              <a:ext cx="1297096" cy="1685173"/>
            </a:xfrm>
            <a:custGeom>
              <a:avLst/>
              <a:gdLst>
                <a:gd name="T0" fmla="*/ 2147483647 w 227"/>
                <a:gd name="T1" fmla="*/ 2147483647 h 390"/>
                <a:gd name="T2" fmla="*/ 2147483647 w 227"/>
                <a:gd name="T3" fmla="*/ 2147483647 h 390"/>
                <a:gd name="T4" fmla="*/ 2147483647 w 227"/>
                <a:gd name="T5" fmla="*/ 2147483647 h 390"/>
                <a:gd name="T6" fmla="*/ 2147483647 w 227"/>
                <a:gd name="T7" fmla="*/ 2147483647 h 390"/>
                <a:gd name="T8" fmla="*/ 2147483647 w 227"/>
                <a:gd name="T9" fmla="*/ 2147483647 h 390"/>
                <a:gd name="T10" fmla="*/ 2147483647 w 227"/>
                <a:gd name="T11" fmla="*/ 2147483647 h 390"/>
                <a:gd name="T12" fmla="*/ 2147483647 w 227"/>
                <a:gd name="T13" fmla="*/ 2147483647 h 390"/>
                <a:gd name="T14" fmla="*/ 2147483647 w 227"/>
                <a:gd name="T15" fmla="*/ 2147483647 h 390"/>
                <a:gd name="T16" fmla="*/ 2147483647 w 227"/>
                <a:gd name="T17" fmla="*/ 2147483647 h 390"/>
                <a:gd name="T18" fmla="*/ 2147483647 w 227"/>
                <a:gd name="T19" fmla="*/ 2147483647 h 390"/>
                <a:gd name="T20" fmla="*/ 2147483647 w 227"/>
                <a:gd name="T21" fmla="*/ 2147483647 h 390"/>
                <a:gd name="T22" fmla="*/ 2147483647 w 227"/>
                <a:gd name="T23" fmla="*/ 2147483647 h 390"/>
                <a:gd name="T24" fmla="*/ 2147483647 w 227"/>
                <a:gd name="T25" fmla="*/ 2147483647 h 390"/>
                <a:gd name="T26" fmla="*/ 2147483647 w 227"/>
                <a:gd name="T27" fmla="*/ 2147483647 h 390"/>
                <a:gd name="T28" fmla="*/ 2147483647 w 227"/>
                <a:gd name="T29" fmla="*/ 2147483647 h 390"/>
                <a:gd name="T30" fmla="*/ 2147483647 w 227"/>
                <a:gd name="T31" fmla="*/ 2147483647 h 390"/>
                <a:gd name="T32" fmla="*/ 2147483647 w 227"/>
                <a:gd name="T33" fmla="*/ 2147483647 h 390"/>
                <a:gd name="T34" fmla="*/ 2147483647 w 227"/>
                <a:gd name="T35" fmla="*/ 2147483647 h 390"/>
                <a:gd name="T36" fmla="*/ 2147483647 w 227"/>
                <a:gd name="T37" fmla="*/ 2147483647 h 390"/>
                <a:gd name="T38" fmla="*/ 2147483647 w 227"/>
                <a:gd name="T39" fmla="*/ 2147483647 h 390"/>
                <a:gd name="T40" fmla="*/ 2147483647 w 227"/>
                <a:gd name="T41" fmla="*/ 2147483647 h 390"/>
                <a:gd name="T42" fmla="*/ 0 w 227"/>
                <a:gd name="T43" fmla="*/ 2147483647 h 390"/>
                <a:gd name="T44" fmla="*/ 2147483647 w 227"/>
                <a:gd name="T45" fmla="*/ 2147483647 h 390"/>
                <a:gd name="T46" fmla="*/ 2147483647 w 227"/>
                <a:gd name="T47" fmla="*/ 2147483647 h 390"/>
                <a:gd name="T48" fmla="*/ 2147483647 w 227"/>
                <a:gd name="T49" fmla="*/ 2147483647 h 390"/>
                <a:gd name="T50" fmla="*/ 2147483647 w 227"/>
                <a:gd name="T51" fmla="*/ 2147483647 h 390"/>
                <a:gd name="T52" fmla="*/ 2147483647 w 227"/>
                <a:gd name="T53" fmla="*/ 2147483647 h 390"/>
                <a:gd name="T54" fmla="*/ 2147483647 w 227"/>
                <a:gd name="T55" fmla="*/ 2147483647 h 390"/>
                <a:gd name="T56" fmla="*/ 2147483647 w 227"/>
                <a:gd name="T57" fmla="*/ 2147483647 h 390"/>
                <a:gd name="T58" fmla="*/ 2147483647 w 227"/>
                <a:gd name="T59" fmla="*/ 2147483647 h 390"/>
                <a:gd name="T60" fmla="*/ 2147483647 w 227"/>
                <a:gd name="T61" fmla="*/ 2147483647 h 390"/>
                <a:gd name="T62" fmla="*/ 2147483647 w 227"/>
                <a:gd name="T63" fmla="*/ 2147483647 h 390"/>
                <a:gd name="T64" fmla="*/ 2147483647 w 227"/>
                <a:gd name="T65" fmla="*/ 2147483647 h 390"/>
                <a:gd name="T66" fmla="*/ 2147483647 w 227"/>
                <a:gd name="T67" fmla="*/ 2147483647 h 390"/>
                <a:gd name="T68" fmla="*/ 2147483647 w 227"/>
                <a:gd name="T69" fmla="*/ 2147483647 h 390"/>
                <a:gd name="T70" fmla="*/ 2147483647 w 227"/>
                <a:gd name="T71" fmla="*/ 2147483647 h 390"/>
                <a:gd name="T72" fmla="*/ 2147483647 w 227"/>
                <a:gd name="T73" fmla="*/ 2147483647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7"/>
                <a:gd name="T112" fmla="*/ 0 h 390"/>
                <a:gd name="T113" fmla="*/ 227 w 227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7" h="390">
                  <a:moveTo>
                    <a:pt x="207" y="345"/>
                  </a:moveTo>
                  <a:cubicBezTo>
                    <a:pt x="206" y="341"/>
                    <a:pt x="202" y="334"/>
                    <a:pt x="203" y="332"/>
                  </a:cubicBezTo>
                  <a:cubicBezTo>
                    <a:pt x="203" y="330"/>
                    <a:pt x="208" y="323"/>
                    <a:pt x="208" y="323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312"/>
                    <a:pt x="206" y="309"/>
                    <a:pt x="204" y="306"/>
                  </a:cubicBezTo>
                  <a:cubicBezTo>
                    <a:pt x="202" y="304"/>
                    <a:pt x="199" y="301"/>
                    <a:pt x="199" y="294"/>
                  </a:cubicBezTo>
                  <a:cubicBezTo>
                    <a:pt x="199" y="288"/>
                    <a:pt x="208" y="286"/>
                    <a:pt x="206" y="281"/>
                  </a:cubicBezTo>
                  <a:cubicBezTo>
                    <a:pt x="203" y="277"/>
                    <a:pt x="194" y="274"/>
                    <a:pt x="200" y="273"/>
                  </a:cubicBezTo>
                  <a:cubicBezTo>
                    <a:pt x="206" y="272"/>
                    <a:pt x="210" y="276"/>
                    <a:pt x="208" y="265"/>
                  </a:cubicBezTo>
                  <a:cubicBezTo>
                    <a:pt x="206" y="254"/>
                    <a:pt x="203" y="244"/>
                    <a:pt x="205" y="238"/>
                  </a:cubicBezTo>
                  <a:cubicBezTo>
                    <a:pt x="207" y="233"/>
                    <a:pt x="216" y="223"/>
                    <a:pt x="216" y="221"/>
                  </a:cubicBezTo>
                  <a:cubicBezTo>
                    <a:pt x="215" y="219"/>
                    <a:pt x="198" y="179"/>
                    <a:pt x="202" y="170"/>
                  </a:cubicBezTo>
                  <a:cubicBezTo>
                    <a:pt x="206" y="162"/>
                    <a:pt x="219" y="145"/>
                    <a:pt x="219" y="145"/>
                  </a:cubicBezTo>
                  <a:cubicBezTo>
                    <a:pt x="213" y="139"/>
                    <a:pt x="213" y="139"/>
                    <a:pt x="213" y="139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17" y="124"/>
                    <a:pt x="212" y="109"/>
                    <a:pt x="209" y="92"/>
                  </a:cubicBezTo>
                  <a:cubicBezTo>
                    <a:pt x="207" y="75"/>
                    <a:pt x="208" y="76"/>
                    <a:pt x="208" y="76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24" y="28"/>
                    <a:pt x="224" y="28"/>
                    <a:pt x="224" y="28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212" y="16"/>
                    <a:pt x="202" y="0"/>
                    <a:pt x="191" y="7"/>
                  </a:cubicBezTo>
                  <a:cubicBezTo>
                    <a:pt x="179" y="13"/>
                    <a:pt x="159" y="23"/>
                    <a:pt x="160" y="25"/>
                  </a:cubicBezTo>
                  <a:cubicBezTo>
                    <a:pt x="160" y="28"/>
                    <a:pt x="146" y="27"/>
                    <a:pt x="146" y="27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6" y="48"/>
                    <a:pt x="106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02" y="72"/>
                    <a:pt x="102" y="84"/>
                  </a:cubicBezTo>
                  <a:cubicBezTo>
                    <a:pt x="102" y="96"/>
                    <a:pt x="64" y="94"/>
                    <a:pt x="64" y="94"/>
                  </a:cubicBezTo>
                  <a:cubicBezTo>
                    <a:pt x="64" y="94"/>
                    <a:pt x="56" y="105"/>
                    <a:pt x="56" y="106"/>
                  </a:cubicBezTo>
                  <a:cubicBezTo>
                    <a:pt x="56" y="108"/>
                    <a:pt x="59" y="120"/>
                    <a:pt x="59" y="120"/>
                  </a:cubicBezTo>
                  <a:cubicBezTo>
                    <a:pt x="59" y="120"/>
                    <a:pt x="49" y="120"/>
                    <a:pt x="45" y="120"/>
                  </a:cubicBezTo>
                  <a:cubicBezTo>
                    <a:pt x="41" y="120"/>
                    <a:pt x="36" y="132"/>
                    <a:pt x="32" y="135"/>
                  </a:cubicBezTo>
                  <a:cubicBezTo>
                    <a:pt x="29" y="139"/>
                    <a:pt x="27" y="144"/>
                    <a:pt x="15" y="146"/>
                  </a:cubicBezTo>
                  <a:cubicBezTo>
                    <a:pt x="5" y="147"/>
                    <a:pt x="1" y="155"/>
                    <a:pt x="0" y="159"/>
                  </a:cubicBezTo>
                  <a:cubicBezTo>
                    <a:pt x="1" y="161"/>
                    <a:pt x="3" y="163"/>
                    <a:pt x="4" y="165"/>
                  </a:cubicBezTo>
                  <a:cubicBezTo>
                    <a:pt x="9" y="174"/>
                    <a:pt x="12" y="178"/>
                    <a:pt x="15" y="191"/>
                  </a:cubicBezTo>
                  <a:cubicBezTo>
                    <a:pt x="17" y="204"/>
                    <a:pt x="17" y="213"/>
                    <a:pt x="17" y="213"/>
                  </a:cubicBezTo>
                  <a:cubicBezTo>
                    <a:pt x="17" y="213"/>
                    <a:pt x="19" y="215"/>
                    <a:pt x="20" y="222"/>
                  </a:cubicBezTo>
                  <a:cubicBezTo>
                    <a:pt x="22" y="230"/>
                    <a:pt x="14" y="234"/>
                    <a:pt x="12" y="234"/>
                  </a:cubicBezTo>
                  <a:cubicBezTo>
                    <a:pt x="11" y="235"/>
                    <a:pt x="11" y="237"/>
                    <a:pt x="16" y="243"/>
                  </a:cubicBezTo>
                  <a:cubicBezTo>
                    <a:pt x="22" y="249"/>
                    <a:pt x="28" y="241"/>
                    <a:pt x="32" y="247"/>
                  </a:cubicBezTo>
                  <a:cubicBezTo>
                    <a:pt x="36" y="253"/>
                    <a:pt x="22" y="255"/>
                    <a:pt x="19" y="258"/>
                  </a:cubicBezTo>
                  <a:cubicBezTo>
                    <a:pt x="16" y="260"/>
                    <a:pt x="28" y="272"/>
                    <a:pt x="28" y="272"/>
                  </a:cubicBezTo>
                  <a:cubicBezTo>
                    <a:pt x="28" y="272"/>
                    <a:pt x="40" y="273"/>
                    <a:pt x="43" y="275"/>
                  </a:cubicBezTo>
                  <a:cubicBezTo>
                    <a:pt x="45" y="277"/>
                    <a:pt x="54" y="297"/>
                    <a:pt x="54" y="297"/>
                  </a:cubicBezTo>
                  <a:cubicBezTo>
                    <a:pt x="54" y="297"/>
                    <a:pt x="63" y="297"/>
                    <a:pt x="64" y="298"/>
                  </a:cubicBezTo>
                  <a:cubicBezTo>
                    <a:pt x="65" y="300"/>
                    <a:pt x="63" y="311"/>
                    <a:pt x="61" y="313"/>
                  </a:cubicBezTo>
                  <a:cubicBezTo>
                    <a:pt x="63" y="312"/>
                    <a:pt x="70" y="306"/>
                    <a:pt x="70" y="306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3"/>
                    <a:pt x="97" y="313"/>
                    <a:pt x="97" y="313"/>
                  </a:cubicBezTo>
                  <a:cubicBezTo>
                    <a:pt x="97" y="313"/>
                    <a:pt x="104" y="319"/>
                    <a:pt x="115" y="329"/>
                  </a:cubicBezTo>
                  <a:cubicBezTo>
                    <a:pt x="126" y="338"/>
                    <a:pt x="117" y="339"/>
                    <a:pt x="119" y="343"/>
                  </a:cubicBezTo>
                  <a:cubicBezTo>
                    <a:pt x="119" y="344"/>
                    <a:pt x="119" y="344"/>
                    <a:pt x="119" y="344"/>
                  </a:cubicBezTo>
                  <a:cubicBezTo>
                    <a:pt x="120" y="346"/>
                    <a:pt x="120" y="347"/>
                    <a:pt x="121" y="347"/>
                  </a:cubicBezTo>
                  <a:cubicBezTo>
                    <a:pt x="122" y="347"/>
                    <a:pt x="133" y="355"/>
                    <a:pt x="133" y="355"/>
                  </a:cubicBezTo>
                  <a:cubicBezTo>
                    <a:pt x="133" y="355"/>
                    <a:pt x="139" y="350"/>
                    <a:pt x="141" y="351"/>
                  </a:cubicBezTo>
                  <a:cubicBezTo>
                    <a:pt x="143" y="352"/>
                    <a:pt x="153" y="365"/>
                    <a:pt x="155" y="368"/>
                  </a:cubicBezTo>
                  <a:cubicBezTo>
                    <a:pt x="156" y="371"/>
                    <a:pt x="165" y="359"/>
                    <a:pt x="173" y="360"/>
                  </a:cubicBezTo>
                  <a:cubicBezTo>
                    <a:pt x="181" y="360"/>
                    <a:pt x="189" y="380"/>
                    <a:pt x="193" y="383"/>
                  </a:cubicBezTo>
                  <a:cubicBezTo>
                    <a:pt x="197" y="387"/>
                    <a:pt x="206" y="382"/>
                    <a:pt x="206" y="382"/>
                  </a:cubicBezTo>
                  <a:cubicBezTo>
                    <a:pt x="215" y="390"/>
                    <a:pt x="215" y="390"/>
                    <a:pt x="215" y="390"/>
                  </a:cubicBezTo>
                  <a:cubicBezTo>
                    <a:pt x="215" y="390"/>
                    <a:pt x="219" y="386"/>
                    <a:pt x="222" y="386"/>
                  </a:cubicBezTo>
                  <a:cubicBezTo>
                    <a:pt x="223" y="386"/>
                    <a:pt x="225" y="386"/>
                    <a:pt x="227" y="385"/>
                  </a:cubicBezTo>
                  <a:cubicBezTo>
                    <a:pt x="203" y="351"/>
                    <a:pt x="203" y="351"/>
                    <a:pt x="203" y="351"/>
                  </a:cubicBezTo>
                  <a:cubicBezTo>
                    <a:pt x="203" y="351"/>
                    <a:pt x="208" y="348"/>
                    <a:pt x="207" y="3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0" name="Rovno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896965" y="1436992"/>
              <a:ext cx="2173251" cy="1732357"/>
            </a:xfrm>
            <a:custGeom>
              <a:avLst/>
              <a:gdLst>
                <a:gd name="T0" fmla="*/ 2147483647 w 380"/>
                <a:gd name="T1" fmla="*/ 2147483647 h 400"/>
                <a:gd name="T2" fmla="*/ 2147483647 w 380"/>
                <a:gd name="T3" fmla="*/ 2147483647 h 400"/>
                <a:gd name="T4" fmla="*/ 2147483647 w 380"/>
                <a:gd name="T5" fmla="*/ 2147483647 h 400"/>
                <a:gd name="T6" fmla="*/ 2147483647 w 380"/>
                <a:gd name="T7" fmla="*/ 2147483647 h 400"/>
                <a:gd name="T8" fmla="*/ 2147483647 w 380"/>
                <a:gd name="T9" fmla="*/ 2147483647 h 400"/>
                <a:gd name="T10" fmla="*/ 2147483647 w 380"/>
                <a:gd name="T11" fmla="*/ 2147483647 h 400"/>
                <a:gd name="T12" fmla="*/ 2147483647 w 380"/>
                <a:gd name="T13" fmla="*/ 2147483647 h 400"/>
                <a:gd name="T14" fmla="*/ 2147483647 w 380"/>
                <a:gd name="T15" fmla="*/ 2147483647 h 400"/>
                <a:gd name="T16" fmla="*/ 2147483647 w 380"/>
                <a:gd name="T17" fmla="*/ 2147483647 h 400"/>
                <a:gd name="T18" fmla="*/ 2147483647 w 380"/>
                <a:gd name="T19" fmla="*/ 2147483647 h 400"/>
                <a:gd name="T20" fmla="*/ 2147483647 w 380"/>
                <a:gd name="T21" fmla="*/ 2147483647 h 400"/>
                <a:gd name="T22" fmla="*/ 2147483647 w 380"/>
                <a:gd name="T23" fmla="*/ 2147483647 h 400"/>
                <a:gd name="T24" fmla="*/ 2147483647 w 380"/>
                <a:gd name="T25" fmla="*/ 2147483647 h 400"/>
                <a:gd name="T26" fmla="*/ 2147483647 w 380"/>
                <a:gd name="T27" fmla="*/ 2147483647 h 400"/>
                <a:gd name="T28" fmla="*/ 2147483647 w 380"/>
                <a:gd name="T29" fmla="*/ 2147483647 h 400"/>
                <a:gd name="T30" fmla="*/ 2147483647 w 380"/>
                <a:gd name="T31" fmla="*/ 2147483647 h 400"/>
                <a:gd name="T32" fmla="*/ 2147483647 w 380"/>
                <a:gd name="T33" fmla="*/ 2147483647 h 400"/>
                <a:gd name="T34" fmla="*/ 2147483647 w 380"/>
                <a:gd name="T35" fmla="*/ 2147483647 h 400"/>
                <a:gd name="T36" fmla="*/ 2147483647 w 380"/>
                <a:gd name="T37" fmla="*/ 2147483647 h 400"/>
                <a:gd name="T38" fmla="*/ 2147483647 w 380"/>
                <a:gd name="T39" fmla="*/ 2147483647 h 400"/>
                <a:gd name="T40" fmla="*/ 2147483647 w 380"/>
                <a:gd name="T41" fmla="*/ 2147483647 h 400"/>
                <a:gd name="T42" fmla="*/ 2147483647 w 380"/>
                <a:gd name="T43" fmla="*/ 0 h 400"/>
                <a:gd name="T44" fmla="*/ 2147483647 w 380"/>
                <a:gd name="T45" fmla="*/ 2147483647 h 400"/>
                <a:gd name="T46" fmla="*/ 2147483647 w 380"/>
                <a:gd name="T47" fmla="*/ 2147483647 h 400"/>
                <a:gd name="T48" fmla="*/ 2147483647 w 380"/>
                <a:gd name="T49" fmla="*/ 2147483647 h 400"/>
                <a:gd name="T50" fmla="*/ 2147483647 w 380"/>
                <a:gd name="T51" fmla="*/ 2147483647 h 400"/>
                <a:gd name="T52" fmla="*/ 2147483647 w 380"/>
                <a:gd name="T53" fmla="*/ 2147483647 h 400"/>
                <a:gd name="T54" fmla="*/ 2147483647 w 380"/>
                <a:gd name="T55" fmla="*/ 2147483647 h 400"/>
                <a:gd name="T56" fmla="*/ 2147483647 w 380"/>
                <a:gd name="T57" fmla="*/ 2147483647 h 400"/>
                <a:gd name="T58" fmla="*/ 2147483647 w 380"/>
                <a:gd name="T59" fmla="*/ 2147483647 h 400"/>
                <a:gd name="T60" fmla="*/ 2147483647 w 380"/>
                <a:gd name="T61" fmla="*/ 2147483647 h 400"/>
                <a:gd name="T62" fmla="*/ 2147483647 w 380"/>
                <a:gd name="T63" fmla="*/ 2147483647 h 400"/>
                <a:gd name="T64" fmla="*/ 2147483647 w 380"/>
                <a:gd name="T65" fmla="*/ 2147483647 h 400"/>
                <a:gd name="T66" fmla="*/ 2147483647 w 380"/>
                <a:gd name="T67" fmla="*/ 2147483647 h 400"/>
                <a:gd name="T68" fmla="*/ 2147483647 w 380"/>
                <a:gd name="T69" fmla="*/ 2147483647 h 400"/>
                <a:gd name="T70" fmla="*/ 2147483647 w 380"/>
                <a:gd name="T71" fmla="*/ 2147483647 h 400"/>
                <a:gd name="T72" fmla="*/ 2147483647 w 380"/>
                <a:gd name="T73" fmla="*/ 2147483647 h 400"/>
                <a:gd name="T74" fmla="*/ 2147483647 w 380"/>
                <a:gd name="T75" fmla="*/ 2147483647 h 400"/>
                <a:gd name="T76" fmla="*/ 0 w 380"/>
                <a:gd name="T77" fmla="*/ 2147483647 h 400"/>
                <a:gd name="T78" fmla="*/ 2147483647 w 380"/>
                <a:gd name="T79" fmla="*/ 2147483647 h 400"/>
                <a:gd name="T80" fmla="*/ 2147483647 w 380"/>
                <a:gd name="T81" fmla="*/ 2147483647 h 400"/>
                <a:gd name="T82" fmla="*/ 2147483647 w 380"/>
                <a:gd name="T83" fmla="*/ 2147483647 h 400"/>
                <a:gd name="T84" fmla="*/ 2147483647 w 380"/>
                <a:gd name="T85" fmla="*/ 2147483647 h 400"/>
                <a:gd name="T86" fmla="*/ 2147483647 w 380"/>
                <a:gd name="T87" fmla="*/ 2147483647 h 400"/>
                <a:gd name="T88" fmla="*/ 2147483647 w 380"/>
                <a:gd name="T89" fmla="*/ 2147483647 h 400"/>
                <a:gd name="T90" fmla="*/ 2147483647 w 380"/>
                <a:gd name="T91" fmla="*/ 2147483647 h 400"/>
                <a:gd name="T92" fmla="*/ 2147483647 w 380"/>
                <a:gd name="T93" fmla="*/ 2147483647 h 400"/>
                <a:gd name="T94" fmla="*/ 2147483647 w 380"/>
                <a:gd name="T95" fmla="*/ 2147483647 h 400"/>
                <a:gd name="T96" fmla="*/ 2147483647 w 380"/>
                <a:gd name="T97" fmla="*/ 2147483647 h 400"/>
                <a:gd name="T98" fmla="*/ 2147483647 w 380"/>
                <a:gd name="T99" fmla="*/ 2147483647 h 400"/>
                <a:gd name="T100" fmla="*/ 2147483647 w 380"/>
                <a:gd name="T101" fmla="*/ 2147483647 h 4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0"/>
                <a:gd name="T154" fmla="*/ 0 h 400"/>
                <a:gd name="T155" fmla="*/ 380 w 380"/>
                <a:gd name="T156" fmla="*/ 400 h 4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0" h="400">
                  <a:moveTo>
                    <a:pt x="178" y="368"/>
                  </a:moveTo>
                  <a:cubicBezTo>
                    <a:pt x="178" y="368"/>
                    <a:pt x="190" y="364"/>
                    <a:pt x="192" y="364"/>
                  </a:cubicBezTo>
                  <a:cubicBezTo>
                    <a:pt x="194" y="363"/>
                    <a:pt x="227" y="336"/>
                    <a:pt x="228" y="332"/>
                  </a:cubicBezTo>
                  <a:cubicBezTo>
                    <a:pt x="229" y="329"/>
                    <a:pt x="230" y="322"/>
                    <a:pt x="230" y="322"/>
                  </a:cubicBezTo>
                  <a:cubicBezTo>
                    <a:pt x="241" y="322"/>
                    <a:pt x="241" y="322"/>
                    <a:pt x="241" y="322"/>
                  </a:cubicBezTo>
                  <a:cubicBezTo>
                    <a:pt x="241" y="322"/>
                    <a:pt x="241" y="314"/>
                    <a:pt x="243" y="314"/>
                  </a:cubicBezTo>
                  <a:cubicBezTo>
                    <a:pt x="244" y="314"/>
                    <a:pt x="258" y="308"/>
                    <a:pt x="258" y="308"/>
                  </a:cubicBezTo>
                  <a:cubicBezTo>
                    <a:pt x="265" y="315"/>
                    <a:pt x="265" y="315"/>
                    <a:pt x="265" y="315"/>
                  </a:cubicBezTo>
                  <a:cubicBezTo>
                    <a:pt x="265" y="315"/>
                    <a:pt x="281" y="299"/>
                    <a:pt x="286" y="298"/>
                  </a:cubicBezTo>
                  <a:cubicBezTo>
                    <a:pt x="291" y="298"/>
                    <a:pt x="300" y="304"/>
                    <a:pt x="300" y="302"/>
                  </a:cubicBezTo>
                  <a:cubicBezTo>
                    <a:pt x="300" y="300"/>
                    <a:pt x="290" y="287"/>
                    <a:pt x="298" y="280"/>
                  </a:cubicBezTo>
                  <a:cubicBezTo>
                    <a:pt x="306" y="274"/>
                    <a:pt x="310" y="267"/>
                    <a:pt x="310" y="267"/>
                  </a:cubicBezTo>
                  <a:cubicBezTo>
                    <a:pt x="310" y="267"/>
                    <a:pt x="301" y="265"/>
                    <a:pt x="304" y="254"/>
                  </a:cubicBezTo>
                  <a:cubicBezTo>
                    <a:pt x="307" y="244"/>
                    <a:pt x="309" y="242"/>
                    <a:pt x="307" y="235"/>
                  </a:cubicBezTo>
                  <a:cubicBezTo>
                    <a:pt x="306" y="229"/>
                    <a:pt x="301" y="209"/>
                    <a:pt x="301" y="209"/>
                  </a:cubicBezTo>
                  <a:cubicBezTo>
                    <a:pt x="301" y="209"/>
                    <a:pt x="316" y="209"/>
                    <a:pt x="320" y="198"/>
                  </a:cubicBezTo>
                  <a:cubicBezTo>
                    <a:pt x="325" y="186"/>
                    <a:pt x="313" y="189"/>
                    <a:pt x="321" y="181"/>
                  </a:cubicBezTo>
                  <a:cubicBezTo>
                    <a:pt x="329" y="172"/>
                    <a:pt x="338" y="160"/>
                    <a:pt x="338" y="160"/>
                  </a:cubicBezTo>
                  <a:cubicBezTo>
                    <a:pt x="338" y="160"/>
                    <a:pt x="329" y="154"/>
                    <a:pt x="332" y="151"/>
                  </a:cubicBezTo>
                  <a:cubicBezTo>
                    <a:pt x="334" y="148"/>
                    <a:pt x="344" y="135"/>
                    <a:pt x="345" y="133"/>
                  </a:cubicBezTo>
                  <a:cubicBezTo>
                    <a:pt x="346" y="131"/>
                    <a:pt x="343" y="116"/>
                    <a:pt x="345" y="117"/>
                  </a:cubicBezTo>
                  <a:cubicBezTo>
                    <a:pt x="346" y="117"/>
                    <a:pt x="358" y="126"/>
                    <a:pt x="358" y="126"/>
                  </a:cubicBezTo>
                  <a:cubicBezTo>
                    <a:pt x="358" y="126"/>
                    <a:pt x="357" y="109"/>
                    <a:pt x="359" y="109"/>
                  </a:cubicBezTo>
                  <a:cubicBezTo>
                    <a:pt x="359" y="109"/>
                    <a:pt x="363" y="108"/>
                    <a:pt x="367" y="107"/>
                  </a:cubicBezTo>
                  <a:cubicBezTo>
                    <a:pt x="366" y="106"/>
                    <a:pt x="366" y="106"/>
                    <a:pt x="366" y="106"/>
                  </a:cubicBezTo>
                  <a:cubicBezTo>
                    <a:pt x="366" y="106"/>
                    <a:pt x="380" y="96"/>
                    <a:pt x="373" y="88"/>
                  </a:cubicBezTo>
                  <a:cubicBezTo>
                    <a:pt x="367" y="79"/>
                    <a:pt x="362" y="88"/>
                    <a:pt x="362" y="88"/>
                  </a:cubicBezTo>
                  <a:cubicBezTo>
                    <a:pt x="362" y="88"/>
                    <a:pt x="362" y="85"/>
                    <a:pt x="360" y="83"/>
                  </a:cubicBezTo>
                  <a:cubicBezTo>
                    <a:pt x="358" y="81"/>
                    <a:pt x="350" y="78"/>
                    <a:pt x="345" y="78"/>
                  </a:cubicBezTo>
                  <a:cubicBezTo>
                    <a:pt x="339" y="78"/>
                    <a:pt x="339" y="86"/>
                    <a:pt x="339" y="86"/>
                  </a:cubicBezTo>
                  <a:cubicBezTo>
                    <a:pt x="321" y="86"/>
                    <a:pt x="321" y="86"/>
                    <a:pt x="321" y="86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07" y="71"/>
                    <a:pt x="307" y="71"/>
                  </a:cubicBezTo>
                  <a:cubicBezTo>
                    <a:pt x="306" y="71"/>
                    <a:pt x="305" y="50"/>
                    <a:pt x="305" y="50"/>
                  </a:cubicBezTo>
                  <a:cubicBezTo>
                    <a:pt x="305" y="50"/>
                    <a:pt x="293" y="46"/>
                    <a:pt x="287" y="45"/>
                  </a:cubicBezTo>
                  <a:cubicBezTo>
                    <a:pt x="282" y="43"/>
                    <a:pt x="283" y="49"/>
                    <a:pt x="282" y="51"/>
                  </a:cubicBezTo>
                  <a:cubicBezTo>
                    <a:pt x="281" y="52"/>
                    <a:pt x="264" y="50"/>
                    <a:pt x="263" y="50"/>
                  </a:cubicBezTo>
                  <a:cubicBezTo>
                    <a:pt x="262" y="50"/>
                    <a:pt x="240" y="33"/>
                    <a:pt x="240" y="33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173" y="23"/>
                    <a:pt x="173" y="23"/>
                    <a:pt x="173" y="2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12" y="6"/>
                    <a:pt x="105" y="8"/>
                  </a:cubicBezTo>
                  <a:cubicBezTo>
                    <a:pt x="105" y="12"/>
                    <a:pt x="104" y="16"/>
                    <a:pt x="104" y="17"/>
                  </a:cubicBezTo>
                  <a:cubicBezTo>
                    <a:pt x="104" y="20"/>
                    <a:pt x="79" y="39"/>
                    <a:pt x="80" y="53"/>
                  </a:cubicBezTo>
                  <a:cubicBezTo>
                    <a:pt x="81" y="66"/>
                    <a:pt x="91" y="68"/>
                    <a:pt x="92" y="76"/>
                  </a:cubicBezTo>
                  <a:cubicBezTo>
                    <a:pt x="94" y="84"/>
                    <a:pt x="86" y="84"/>
                    <a:pt x="85" y="88"/>
                  </a:cubicBezTo>
                  <a:cubicBezTo>
                    <a:pt x="83" y="91"/>
                    <a:pt x="88" y="100"/>
                    <a:pt x="90" y="108"/>
                  </a:cubicBezTo>
                  <a:cubicBezTo>
                    <a:pt x="91" y="115"/>
                    <a:pt x="86" y="121"/>
                    <a:pt x="85" y="122"/>
                  </a:cubicBezTo>
                  <a:cubicBezTo>
                    <a:pt x="83" y="123"/>
                    <a:pt x="117" y="123"/>
                    <a:pt x="117" y="123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42" y="156"/>
                    <a:pt x="148" y="168"/>
                    <a:pt x="149" y="169"/>
                  </a:cubicBezTo>
                  <a:cubicBezTo>
                    <a:pt x="150" y="171"/>
                    <a:pt x="130" y="176"/>
                    <a:pt x="130" y="176"/>
                  </a:cubicBezTo>
                  <a:cubicBezTo>
                    <a:pt x="130" y="176"/>
                    <a:pt x="133" y="182"/>
                    <a:pt x="135" y="185"/>
                  </a:cubicBezTo>
                  <a:cubicBezTo>
                    <a:pt x="136" y="188"/>
                    <a:pt x="148" y="190"/>
                    <a:pt x="148" y="190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56" y="208"/>
                    <a:pt x="139" y="213"/>
                    <a:pt x="137" y="213"/>
                  </a:cubicBezTo>
                  <a:cubicBezTo>
                    <a:pt x="135" y="213"/>
                    <a:pt x="143" y="223"/>
                    <a:pt x="134" y="233"/>
                  </a:cubicBezTo>
                  <a:cubicBezTo>
                    <a:pt x="126" y="242"/>
                    <a:pt x="119" y="249"/>
                    <a:pt x="116" y="249"/>
                  </a:cubicBezTo>
                  <a:cubicBezTo>
                    <a:pt x="114" y="250"/>
                    <a:pt x="118" y="258"/>
                    <a:pt x="118" y="264"/>
                  </a:cubicBezTo>
                  <a:cubicBezTo>
                    <a:pt x="118" y="269"/>
                    <a:pt x="109" y="274"/>
                    <a:pt x="107" y="275"/>
                  </a:cubicBezTo>
                  <a:cubicBezTo>
                    <a:pt x="105" y="276"/>
                    <a:pt x="102" y="272"/>
                    <a:pt x="93" y="269"/>
                  </a:cubicBezTo>
                  <a:cubicBezTo>
                    <a:pt x="84" y="267"/>
                    <a:pt x="74" y="263"/>
                    <a:pt x="74" y="263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49" y="279"/>
                    <a:pt x="49" y="279"/>
                    <a:pt x="49" y="279"/>
                  </a:cubicBezTo>
                  <a:cubicBezTo>
                    <a:pt x="39" y="280"/>
                    <a:pt x="39" y="280"/>
                    <a:pt x="39" y="280"/>
                  </a:cubicBezTo>
                  <a:cubicBezTo>
                    <a:pt x="39" y="280"/>
                    <a:pt x="37" y="287"/>
                    <a:pt x="36" y="293"/>
                  </a:cubicBezTo>
                  <a:cubicBezTo>
                    <a:pt x="35" y="298"/>
                    <a:pt x="17" y="293"/>
                    <a:pt x="17" y="293"/>
                  </a:cubicBezTo>
                  <a:cubicBezTo>
                    <a:pt x="15" y="304"/>
                    <a:pt x="15" y="304"/>
                    <a:pt x="15" y="304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19" y="323"/>
                    <a:pt x="19" y="323"/>
                    <a:pt x="19" y="323"/>
                  </a:cubicBezTo>
                  <a:cubicBezTo>
                    <a:pt x="19" y="323"/>
                    <a:pt x="17" y="331"/>
                    <a:pt x="17" y="332"/>
                  </a:cubicBezTo>
                  <a:cubicBezTo>
                    <a:pt x="16" y="333"/>
                    <a:pt x="11" y="334"/>
                    <a:pt x="6" y="335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15" y="345"/>
                    <a:pt x="15" y="345"/>
                    <a:pt x="15" y="345"/>
                  </a:cubicBezTo>
                  <a:cubicBezTo>
                    <a:pt x="15" y="345"/>
                    <a:pt x="21" y="351"/>
                    <a:pt x="22" y="352"/>
                  </a:cubicBezTo>
                  <a:cubicBezTo>
                    <a:pt x="22" y="354"/>
                    <a:pt x="13" y="363"/>
                    <a:pt x="13" y="363"/>
                  </a:cubicBezTo>
                  <a:cubicBezTo>
                    <a:pt x="13" y="363"/>
                    <a:pt x="15" y="365"/>
                    <a:pt x="17" y="370"/>
                  </a:cubicBezTo>
                  <a:cubicBezTo>
                    <a:pt x="19" y="375"/>
                    <a:pt x="18" y="375"/>
                    <a:pt x="15" y="381"/>
                  </a:cubicBezTo>
                  <a:cubicBezTo>
                    <a:pt x="12" y="387"/>
                    <a:pt x="34" y="400"/>
                    <a:pt x="34" y="400"/>
                  </a:cubicBezTo>
                  <a:cubicBezTo>
                    <a:pt x="44" y="400"/>
                    <a:pt x="44" y="400"/>
                    <a:pt x="44" y="400"/>
                  </a:cubicBezTo>
                  <a:cubicBezTo>
                    <a:pt x="44" y="399"/>
                    <a:pt x="45" y="399"/>
                    <a:pt x="45" y="399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1" y="379"/>
                    <a:pt x="51" y="379"/>
                    <a:pt x="51" y="379"/>
                  </a:cubicBezTo>
                  <a:cubicBezTo>
                    <a:pt x="57" y="373"/>
                    <a:pt x="57" y="373"/>
                    <a:pt x="57" y="373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76" y="382"/>
                    <a:pt x="76" y="382"/>
                    <a:pt x="76" y="382"/>
                  </a:cubicBezTo>
                  <a:cubicBezTo>
                    <a:pt x="84" y="378"/>
                    <a:pt x="84" y="378"/>
                    <a:pt x="84" y="378"/>
                  </a:cubicBezTo>
                  <a:cubicBezTo>
                    <a:pt x="84" y="378"/>
                    <a:pt x="98" y="379"/>
                    <a:pt x="98" y="376"/>
                  </a:cubicBezTo>
                  <a:cubicBezTo>
                    <a:pt x="97" y="374"/>
                    <a:pt x="117" y="364"/>
                    <a:pt x="129" y="358"/>
                  </a:cubicBezTo>
                  <a:cubicBezTo>
                    <a:pt x="140" y="351"/>
                    <a:pt x="150" y="367"/>
                    <a:pt x="150" y="367"/>
                  </a:cubicBezTo>
                  <a:cubicBezTo>
                    <a:pt x="159" y="361"/>
                    <a:pt x="159" y="361"/>
                    <a:pt x="159" y="361"/>
                  </a:cubicBezTo>
                  <a:cubicBezTo>
                    <a:pt x="158" y="371"/>
                    <a:pt x="158" y="371"/>
                    <a:pt x="158" y="371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7" y="381"/>
                    <a:pt x="167" y="381"/>
                    <a:pt x="167" y="381"/>
                  </a:cubicBezTo>
                  <a:lnTo>
                    <a:pt x="178" y="36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1" name="Zhytomir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551377" y="1774026"/>
              <a:ext cx="2021513" cy="1927837"/>
            </a:xfrm>
            <a:custGeom>
              <a:avLst/>
              <a:gdLst>
                <a:gd name="T0" fmla="*/ 2147483647 w 354"/>
                <a:gd name="T1" fmla="*/ 2147483647 h 446"/>
                <a:gd name="T2" fmla="*/ 2147483647 w 354"/>
                <a:gd name="T3" fmla="*/ 2147483647 h 446"/>
                <a:gd name="T4" fmla="*/ 2147483647 w 354"/>
                <a:gd name="T5" fmla="*/ 2147483647 h 446"/>
                <a:gd name="T6" fmla="*/ 2147483647 w 354"/>
                <a:gd name="T7" fmla="*/ 2147483647 h 446"/>
                <a:gd name="T8" fmla="*/ 2147483647 w 354"/>
                <a:gd name="T9" fmla="*/ 2147483647 h 446"/>
                <a:gd name="T10" fmla="*/ 2147483647 w 354"/>
                <a:gd name="T11" fmla="*/ 2147483647 h 446"/>
                <a:gd name="T12" fmla="*/ 2147483647 w 354"/>
                <a:gd name="T13" fmla="*/ 2147483647 h 446"/>
                <a:gd name="T14" fmla="*/ 2147483647 w 354"/>
                <a:gd name="T15" fmla="*/ 2147483647 h 446"/>
                <a:gd name="T16" fmla="*/ 2147483647 w 354"/>
                <a:gd name="T17" fmla="*/ 2147483647 h 446"/>
                <a:gd name="T18" fmla="*/ 2147483647 w 354"/>
                <a:gd name="T19" fmla="*/ 2147483647 h 446"/>
                <a:gd name="T20" fmla="*/ 2147483647 w 354"/>
                <a:gd name="T21" fmla="*/ 2147483647 h 446"/>
                <a:gd name="T22" fmla="*/ 2147483647 w 354"/>
                <a:gd name="T23" fmla="*/ 2147483647 h 446"/>
                <a:gd name="T24" fmla="*/ 2147483647 w 354"/>
                <a:gd name="T25" fmla="*/ 2147483647 h 446"/>
                <a:gd name="T26" fmla="*/ 2147483647 w 354"/>
                <a:gd name="T27" fmla="*/ 2147483647 h 446"/>
                <a:gd name="T28" fmla="*/ 2147483647 w 354"/>
                <a:gd name="T29" fmla="*/ 2147483647 h 446"/>
                <a:gd name="T30" fmla="*/ 2147483647 w 354"/>
                <a:gd name="T31" fmla="*/ 2147483647 h 446"/>
                <a:gd name="T32" fmla="*/ 2147483647 w 354"/>
                <a:gd name="T33" fmla="*/ 2147483647 h 446"/>
                <a:gd name="T34" fmla="*/ 2147483647 w 354"/>
                <a:gd name="T35" fmla="*/ 2147483647 h 446"/>
                <a:gd name="T36" fmla="*/ 2147483647 w 354"/>
                <a:gd name="T37" fmla="*/ 2147483647 h 446"/>
                <a:gd name="T38" fmla="*/ 2147483647 w 354"/>
                <a:gd name="T39" fmla="*/ 2147483647 h 446"/>
                <a:gd name="T40" fmla="*/ 2147483647 w 354"/>
                <a:gd name="T41" fmla="*/ 2147483647 h 446"/>
                <a:gd name="T42" fmla="*/ 2147483647 w 354"/>
                <a:gd name="T43" fmla="*/ 2147483647 h 446"/>
                <a:gd name="T44" fmla="*/ 2147483647 w 354"/>
                <a:gd name="T45" fmla="*/ 2147483647 h 446"/>
                <a:gd name="T46" fmla="*/ 2147483647 w 354"/>
                <a:gd name="T47" fmla="*/ 2147483647 h 446"/>
                <a:gd name="T48" fmla="*/ 2147483647 w 354"/>
                <a:gd name="T49" fmla="*/ 2147483647 h 446"/>
                <a:gd name="T50" fmla="*/ 2147483647 w 354"/>
                <a:gd name="T51" fmla="*/ 2147483647 h 446"/>
                <a:gd name="T52" fmla="*/ 2147483647 w 354"/>
                <a:gd name="T53" fmla="*/ 2147483647 h 446"/>
                <a:gd name="T54" fmla="*/ 2147483647 w 354"/>
                <a:gd name="T55" fmla="*/ 2147483647 h 446"/>
                <a:gd name="T56" fmla="*/ 2147483647 w 354"/>
                <a:gd name="T57" fmla="*/ 2147483647 h 446"/>
                <a:gd name="T58" fmla="*/ 2147483647 w 354"/>
                <a:gd name="T59" fmla="*/ 2147483647 h 446"/>
                <a:gd name="T60" fmla="*/ 2147483647 w 354"/>
                <a:gd name="T61" fmla="*/ 2147483647 h 446"/>
                <a:gd name="T62" fmla="*/ 2147483647 w 354"/>
                <a:gd name="T63" fmla="*/ 2147483647 h 446"/>
                <a:gd name="T64" fmla="*/ 2147483647 w 354"/>
                <a:gd name="T65" fmla="*/ 2147483647 h 446"/>
                <a:gd name="T66" fmla="*/ 2147483647 w 354"/>
                <a:gd name="T67" fmla="*/ 2147483647 h 446"/>
                <a:gd name="T68" fmla="*/ 2147483647 w 354"/>
                <a:gd name="T69" fmla="*/ 0 h 446"/>
                <a:gd name="T70" fmla="*/ 2147483647 w 354"/>
                <a:gd name="T71" fmla="*/ 2147483647 h 446"/>
                <a:gd name="T72" fmla="*/ 2147483647 w 354"/>
                <a:gd name="T73" fmla="*/ 2147483647 h 446"/>
                <a:gd name="T74" fmla="*/ 2147483647 w 354"/>
                <a:gd name="T75" fmla="*/ 2147483647 h 446"/>
                <a:gd name="T76" fmla="*/ 2147483647 w 354"/>
                <a:gd name="T77" fmla="*/ 2147483647 h 446"/>
                <a:gd name="T78" fmla="*/ 2147483647 w 354"/>
                <a:gd name="T79" fmla="*/ 2147483647 h 446"/>
                <a:gd name="T80" fmla="*/ 2147483647 w 354"/>
                <a:gd name="T81" fmla="*/ 2147483647 h 446"/>
                <a:gd name="T82" fmla="*/ 2147483647 w 354"/>
                <a:gd name="T83" fmla="*/ 2147483647 h 446"/>
                <a:gd name="T84" fmla="*/ 2147483647 w 354"/>
                <a:gd name="T85" fmla="*/ 2147483647 h 446"/>
                <a:gd name="T86" fmla="*/ 2147483647 w 354"/>
                <a:gd name="T87" fmla="*/ 2147483647 h 446"/>
                <a:gd name="T88" fmla="*/ 0 w 354"/>
                <a:gd name="T89" fmla="*/ 2147483647 h 446"/>
                <a:gd name="T90" fmla="*/ 2147483647 w 354"/>
                <a:gd name="T91" fmla="*/ 2147483647 h 446"/>
                <a:gd name="T92" fmla="*/ 2147483647 w 354"/>
                <a:gd name="T93" fmla="*/ 2147483647 h 446"/>
                <a:gd name="T94" fmla="*/ 2147483647 w 354"/>
                <a:gd name="T95" fmla="*/ 2147483647 h 446"/>
                <a:gd name="T96" fmla="*/ 2147483647 w 354"/>
                <a:gd name="T97" fmla="*/ 2147483647 h 446"/>
                <a:gd name="T98" fmla="*/ 2147483647 w 354"/>
                <a:gd name="T99" fmla="*/ 2147483647 h 446"/>
                <a:gd name="T100" fmla="*/ 2147483647 w 354"/>
                <a:gd name="T101" fmla="*/ 2147483647 h 446"/>
                <a:gd name="T102" fmla="*/ 2147483647 w 354"/>
                <a:gd name="T103" fmla="*/ 2147483647 h 446"/>
                <a:gd name="T104" fmla="*/ 2147483647 w 354"/>
                <a:gd name="T105" fmla="*/ 2147483647 h 4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4"/>
                <a:gd name="T160" fmla="*/ 0 h 446"/>
                <a:gd name="T161" fmla="*/ 354 w 354"/>
                <a:gd name="T162" fmla="*/ 446 h 4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4" h="446">
                  <a:moveTo>
                    <a:pt x="114" y="400"/>
                  </a:moveTo>
                  <a:cubicBezTo>
                    <a:pt x="121" y="406"/>
                    <a:pt x="121" y="406"/>
                    <a:pt x="121" y="406"/>
                  </a:cubicBezTo>
                  <a:cubicBezTo>
                    <a:pt x="121" y="406"/>
                    <a:pt x="129" y="394"/>
                    <a:pt x="132" y="396"/>
                  </a:cubicBezTo>
                  <a:cubicBezTo>
                    <a:pt x="135" y="398"/>
                    <a:pt x="142" y="402"/>
                    <a:pt x="142" y="402"/>
                  </a:cubicBezTo>
                  <a:cubicBezTo>
                    <a:pt x="146" y="400"/>
                    <a:pt x="146" y="400"/>
                    <a:pt x="146" y="400"/>
                  </a:cubicBezTo>
                  <a:cubicBezTo>
                    <a:pt x="155" y="403"/>
                    <a:pt x="155" y="403"/>
                    <a:pt x="155" y="403"/>
                  </a:cubicBezTo>
                  <a:cubicBezTo>
                    <a:pt x="155" y="403"/>
                    <a:pt x="169" y="391"/>
                    <a:pt x="174" y="393"/>
                  </a:cubicBezTo>
                  <a:cubicBezTo>
                    <a:pt x="179" y="395"/>
                    <a:pt x="190" y="402"/>
                    <a:pt x="190" y="402"/>
                  </a:cubicBezTo>
                  <a:cubicBezTo>
                    <a:pt x="190" y="402"/>
                    <a:pt x="192" y="391"/>
                    <a:pt x="197" y="394"/>
                  </a:cubicBezTo>
                  <a:cubicBezTo>
                    <a:pt x="202" y="397"/>
                    <a:pt x="206" y="400"/>
                    <a:pt x="207" y="399"/>
                  </a:cubicBezTo>
                  <a:cubicBezTo>
                    <a:pt x="209" y="398"/>
                    <a:pt x="219" y="370"/>
                    <a:pt x="232" y="378"/>
                  </a:cubicBezTo>
                  <a:cubicBezTo>
                    <a:pt x="244" y="386"/>
                    <a:pt x="240" y="399"/>
                    <a:pt x="240" y="399"/>
                  </a:cubicBezTo>
                  <a:cubicBezTo>
                    <a:pt x="240" y="399"/>
                    <a:pt x="246" y="408"/>
                    <a:pt x="246" y="413"/>
                  </a:cubicBezTo>
                  <a:cubicBezTo>
                    <a:pt x="246" y="417"/>
                    <a:pt x="241" y="423"/>
                    <a:pt x="241" y="423"/>
                  </a:cubicBezTo>
                  <a:cubicBezTo>
                    <a:pt x="248" y="435"/>
                    <a:pt x="248" y="435"/>
                    <a:pt x="248" y="435"/>
                  </a:cubicBezTo>
                  <a:cubicBezTo>
                    <a:pt x="244" y="441"/>
                    <a:pt x="244" y="441"/>
                    <a:pt x="244" y="441"/>
                  </a:cubicBezTo>
                  <a:cubicBezTo>
                    <a:pt x="244" y="441"/>
                    <a:pt x="283" y="446"/>
                    <a:pt x="286" y="444"/>
                  </a:cubicBezTo>
                  <a:cubicBezTo>
                    <a:pt x="289" y="443"/>
                    <a:pt x="313" y="430"/>
                    <a:pt x="313" y="430"/>
                  </a:cubicBezTo>
                  <a:cubicBezTo>
                    <a:pt x="313" y="422"/>
                    <a:pt x="313" y="422"/>
                    <a:pt x="313" y="422"/>
                  </a:cubicBezTo>
                  <a:cubicBezTo>
                    <a:pt x="306" y="418"/>
                    <a:pt x="306" y="418"/>
                    <a:pt x="306" y="418"/>
                  </a:cubicBezTo>
                  <a:cubicBezTo>
                    <a:pt x="312" y="409"/>
                    <a:pt x="312" y="409"/>
                    <a:pt x="312" y="409"/>
                  </a:cubicBezTo>
                  <a:cubicBezTo>
                    <a:pt x="312" y="409"/>
                    <a:pt x="305" y="397"/>
                    <a:pt x="307" y="398"/>
                  </a:cubicBezTo>
                  <a:cubicBezTo>
                    <a:pt x="309" y="398"/>
                    <a:pt x="319" y="397"/>
                    <a:pt x="319" y="397"/>
                  </a:cubicBezTo>
                  <a:cubicBezTo>
                    <a:pt x="319" y="397"/>
                    <a:pt x="351" y="378"/>
                    <a:pt x="352" y="373"/>
                  </a:cubicBezTo>
                  <a:cubicBezTo>
                    <a:pt x="354" y="369"/>
                    <a:pt x="352" y="365"/>
                    <a:pt x="352" y="365"/>
                  </a:cubicBezTo>
                  <a:cubicBezTo>
                    <a:pt x="343" y="357"/>
                    <a:pt x="343" y="357"/>
                    <a:pt x="343" y="357"/>
                  </a:cubicBezTo>
                  <a:cubicBezTo>
                    <a:pt x="344" y="337"/>
                    <a:pt x="344" y="337"/>
                    <a:pt x="344" y="337"/>
                  </a:cubicBezTo>
                  <a:cubicBezTo>
                    <a:pt x="350" y="332"/>
                    <a:pt x="350" y="332"/>
                    <a:pt x="350" y="332"/>
                  </a:cubicBezTo>
                  <a:cubicBezTo>
                    <a:pt x="350" y="322"/>
                    <a:pt x="350" y="322"/>
                    <a:pt x="350" y="322"/>
                  </a:cubicBezTo>
                  <a:cubicBezTo>
                    <a:pt x="344" y="318"/>
                    <a:pt x="344" y="318"/>
                    <a:pt x="344" y="318"/>
                  </a:cubicBezTo>
                  <a:cubicBezTo>
                    <a:pt x="346" y="302"/>
                    <a:pt x="346" y="302"/>
                    <a:pt x="346" y="302"/>
                  </a:cubicBezTo>
                  <a:cubicBezTo>
                    <a:pt x="346" y="302"/>
                    <a:pt x="339" y="294"/>
                    <a:pt x="337" y="286"/>
                  </a:cubicBezTo>
                  <a:cubicBezTo>
                    <a:pt x="334" y="277"/>
                    <a:pt x="334" y="271"/>
                    <a:pt x="334" y="271"/>
                  </a:cubicBezTo>
                  <a:cubicBezTo>
                    <a:pt x="334" y="271"/>
                    <a:pt x="308" y="268"/>
                    <a:pt x="311" y="267"/>
                  </a:cubicBezTo>
                  <a:cubicBezTo>
                    <a:pt x="314" y="266"/>
                    <a:pt x="322" y="254"/>
                    <a:pt x="322" y="254"/>
                  </a:cubicBezTo>
                  <a:cubicBezTo>
                    <a:pt x="314" y="244"/>
                    <a:pt x="314" y="244"/>
                    <a:pt x="314" y="244"/>
                  </a:cubicBezTo>
                  <a:cubicBezTo>
                    <a:pt x="322" y="237"/>
                    <a:pt x="322" y="237"/>
                    <a:pt x="322" y="237"/>
                  </a:cubicBezTo>
                  <a:cubicBezTo>
                    <a:pt x="322" y="237"/>
                    <a:pt x="317" y="233"/>
                    <a:pt x="320" y="228"/>
                  </a:cubicBezTo>
                  <a:cubicBezTo>
                    <a:pt x="323" y="224"/>
                    <a:pt x="334" y="211"/>
                    <a:pt x="334" y="208"/>
                  </a:cubicBezTo>
                  <a:cubicBezTo>
                    <a:pt x="334" y="205"/>
                    <a:pt x="333" y="192"/>
                    <a:pt x="333" y="192"/>
                  </a:cubicBezTo>
                  <a:cubicBezTo>
                    <a:pt x="333" y="192"/>
                    <a:pt x="316" y="193"/>
                    <a:pt x="318" y="186"/>
                  </a:cubicBezTo>
                  <a:cubicBezTo>
                    <a:pt x="319" y="180"/>
                    <a:pt x="322" y="174"/>
                    <a:pt x="322" y="174"/>
                  </a:cubicBezTo>
                  <a:cubicBezTo>
                    <a:pt x="322" y="174"/>
                    <a:pt x="310" y="155"/>
                    <a:pt x="309" y="154"/>
                  </a:cubicBezTo>
                  <a:cubicBezTo>
                    <a:pt x="307" y="154"/>
                    <a:pt x="302" y="150"/>
                    <a:pt x="302" y="150"/>
                  </a:cubicBezTo>
                  <a:cubicBezTo>
                    <a:pt x="314" y="143"/>
                    <a:pt x="314" y="143"/>
                    <a:pt x="314" y="143"/>
                  </a:cubicBezTo>
                  <a:cubicBezTo>
                    <a:pt x="321" y="130"/>
                    <a:pt x="321" y="130"/>
                    <a:pt x="321" y="130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292" y="112"/>
                    <a:pt x="292" y="110"/>
                  </a:cubicBezTo>
                  <a:cubicBezTo>
                    <a:pt x="292" y="107"/>
                    <a:pt x="289" y="90"/>
                    <a:pt x="291" y="89"/>
                  </a:cubicBezTo>
                  <a:cubicBezTo>
                    <a:pt x="292" y="87"/>
                    <a:pt x="305" y="79"/>
                    <a:pt x="306" y="76"/>
                  </a:cubicBezTo>
                  <a:cubicBezTo>
                    <a:pt x="308" y="74"/>
                    <a:pt x="309" y="71"/>
                    <a:pt x="308" y="69"/>
                  </a:cubicBezTo>
                  <a:cubicBezTo>
                    <a:pt x="307" y="67"/>
                    <a:pt x="299" y="68"/>
                    <a:pt x="301" y="61"/>
                  </a:cubicBezTo>
                  <a:cubicBezTo>
                    <a:pt x="301" y="61"/>
                    <a:pt x="301" y="61"/>
                    <a:pt x="300" y="61"/>
                  </a:cubicBezTo>
                  <a:cubicBezTo>
                    <a:pt x="293" y="62"/>
                    <a:pt x="297" y="55"/>
                    <a:pt x="297" y="53"/>
                  </a:cubicBezTo>
                  <a:cubicBezTo>
                    <a:pt x="297" y="50"/>
                    <a:pt x="288" y="43"/>
                    <a:pt x="288" y="44"/>
                  </a:cubicBezTo>
                  <a:cubicBezTo>
                    <a:pt x="288" y="44"/>
                    <a:pt x="289" y="27"/>
                    <a:pt x="289" y="27"/>
                  </a:cubicBezTo>
                  <a:cubicBezTo>
                    <a:pt x="289" y="27"/>
                    <a:pt x="278" y="5"/>
                    <a:pt x="270" y="4"/>
                  </a:cubicBezTo>
                  <a:cubicBezTo>
                    <a:pt x="262" y="4"/>
                    <a:pt x="256" y="19"/>
                    <a:pt x="256" y="20"/>
                  </a:cubicBezTo>
                  <a:cubicBezTo>
                    <a:pt x="256" y="21"/>
                    <a:pt x="239" y="19"/>
                    <a:pt x="239" y="19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223" y="51"/>
                    <a:pt x="223" y="51"/>
                    <a:pt x="223" y="51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6"/>
                    <a:pt x="208" y="19"/>
                    <a:pt x="209" y="19"/>
                  </a:cubicBezTo>
                  <a:cubicBezTo>
                    <a:pt x="210" y="18"/>
                    <a:pt x="182" y="16"/>
                    <a:pt x="182" y="16"/>
                  </a:cubicBezTo>
                  <a:cubicBezTo>
                    <a:pt x="182" y="16"/>
                    <a:pt x="181" y="24"/>
                    <a:pt x="176" y="25"/>
                  </a:cubicBezTo>
                  <a:cubicBezTo>
                    <a:pt x="170" y="26"/>
                    <a:pt x="169" y="22"/>
                    <a:pt x="168" y="15"/>
                  </a:cubicBezTo>
                  <a:cubicBezTo>
                    <a:pt x="166" y="9"/>
                    <a:pt x="154" y="0"/>
                    <a:pt x="154" y="0"/>
                  </a:cubicBezTo>
                  <a:cubicBezTo>
                    <a:pt x="154" y="0"/>
                    <a:pt x="142" y="14"/>
                    <a:pt x="142" y="16"/>
                  </a:cubicBezTo>
                  <a:cubicBezTo>
                    <a:pt x="142" y="18"/>
                    <a:pt x="118" y="17"/>
                    <a:pt x="118" y="1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6"/>
                    <a:pt x="100" y="22"/>
                    <a:pt x="100" y="23"/>
                  </a:cubicBezTo>
                  <a:cubicBezTo>
                    <a:pt x="99" y="24"/>
                    <a:pt x="89" y="35"/>
                    <a:pt x="89" y="36"/>
                  </a:cubicBezTo>
                  <a:cubicBezTo>
                    <a:pt x="88" y="37"/>
                    <a:pt x="82" y="30"/>
                    <a:pt x="79" y="27"/>
                  </a:cubicBezTo>
                  <a:cubicBezTo>
                    <a:pt x="75" y="28"/>
                    <a:pt x="71" y="29"/>
                    <a:pt x="71" y="29"/>
                  </a:cubicBezTo>
                  <a:cubicBezTo>
                    <a:pt x="69" y="29"/>
                    <a:pt x="70" y="46"/>
                    <a:pt x="70" y="46"/>
                  </a:cubicBezTo>
                  <a:cubicBezTo>
                    <a:pt x="70" y="46"/>
                    <a:pt x="58" y="37"/>
                    <a:pt x="57" y="37"/>
                  </a:cubicBezTo>
                  <a:cubicBezTo>
                    <a:pt x="55" y="36"/>
                    <a:pt x="58" y="51"/>
                    <a:pt x="57" y="53"/>
                  </a:cubicBezTo>
                  <a:cubicBezTo>
                    <a:pt x="56" y="55"/>
                    <a:pt x="46" y="68"/>
                    <a:pt x="44" y="71"/>
                  </a:cubicBezTo>
                  <a:cubicBezTo>
                    <a:pt x="41" y="74"/>
                    <a:pt x="50" y="80"/>
                    <a:pt x="50" y="80"/>
                  </a:cubicBezTo>
                  <a:cubicBezTo>
                    <a:pt x="50" y="80"/>
                    <a:pt x="41" y="92"/>
                    <a:pt x="33" y="101"/>
                  </a:cubicBezTo>
                  <a:cubicBezTo>
                    <a:pt x="25" y="109"/>
                    <a:pt x="37" y="106"/>
                    <a:pt x="32" y="118"/>
                  </a:cubicBezTo>
                  <a:cubicBezTo>
                    <a:pt x="28" y="129"/>
                    <a:pt x="13" y="129"/>
                    <a:pt x="13" y="129"/>
                  </a:cubicBezTo>
                  <a:cubicBezTo>
                    <a:pt x="13" y="129"/>
                    <a:pt x="18" y="149"/>
                    <a:pt x="19" y="155"/>
                  </a:cubicBezTo>
                  <a:cubicBezTo>
                    <a:pt x="21" y="162"/>
                    <a:pt x="19" y="164"/>
                    <a:pt x="16" y="174"/>
                  </a:cubicBezTo>
                  <a:cubicBezTo>
                    <a:pt x="13" y="185"/>
                    <a:pt x="22" y="187"/>
                    <a:pt x="22" y="187"/>
                  </a:cubicBezTo>
                  <a:cubicBezTo>
                    <a:pt x="22" y="187"/>
                    <a:pt x="18" y="194"/>
                    <a:pt x="10" y="200"/>
                  </a:cubicBezTo>
                  <a:cubicBezTo>
                    <a:pt x="2" y="207"/>
                    <a:pt x="12" y="220"/>
                    <a:pt x="12" y="222"/>
                  </a:cubicBezTo>
                  <a:cubicBezTo>
                    <a:pt x="12" y="224"/>
                    <a:pt x="5" y="220"/>
                    <a:pt x="1" y="219"/>
                  </a:cubicBezTo>
                  <a:cubicBezTo>
                    <a:pt x="0" y="220"/>
                    <a:pt x="0" y="221"/>
                    <a:pt x="0" y="223"/>
                  </a:cubicBezTo>
                  <a:cubicBezTo>
                    <a:pt x="2" y="229"/>
                    <a:pt x="14" y="239"/>
                    <a:pt x="15" y="241"/>
                  </a:cubicBezTo>
                  <a:cubicBezTo>
                    <a:pt x="15" y="243"/>
                    <a:pt x="16" y="247"/>
                    <a:pt x="16" y="247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10" y="256"/>
                    <a:pt x="18" y="267"/>
                    <a:pt x="23" y="274"/>
                  </a:cubicBezTo>
                  <a:cubicBezTo>
                    <a:pt x="29" y="280"/>
                    <a:pt x="44" y="295"/>
                    <a:pt x="48" y="297"/>
                  </a:cubicBezTo>
                  <a:cubicBezTo>
                    <a:pt x="51" y="299"/>
                    <a:pt x="59" y="297"/>
                    <a:pt x="59" y="297"/>
                  </a:cubicBezTo>
                  <a:cubicBezTo>
                    <a:pt x="59" y="297"/>
                    <a:pt x="69" y="331"/>
                    <a:pt x="68" y="338"/>
                  </a:cubicBezTo>
                  <a:cubicBezTo>
                    <a:pt x="67" y="346"/>
                    <a:pt x="56" y="349"/>
                    <a:pt x="54" y="351"/>
                  </a:cubicBezTo>
                  <a:cubicBezTo>
                    <a:pt x="52" y="353"/>
                    <a:pt x="55" y="358"/>
                    <a:pt x="55" y="358"/>
                  </a:cubicBezTo>
                  <a:cubicBezTo>
                    <a:pt x="55" y="358"/>
                    <a:pt x="48" y="365"/>
                    <a:pt x="47" y="366"/>
                  </a:cubicBezTo>
                  <a:cubicBezTo>
                    <a:pt x="45" y="366"/>
                    <a:pt x="48" y="371"/>
                    <a:pt x="51" y="376"/>
                  </a:cubicBezTo>
                  <a:cubicBezTo>
                    <a:pt x="54" y="382"/>
                    <a:pt x="65" y="390"/>
                    <a:pt x="65" y="390"/>
                  </a:cubicBezTo>
                  <a:cubicBezTo>
                    <a:pt x="82" y="397"/>
                    <a:pt x="82" y="397"/>
                    <a:pt x="82" y="397"/>
                  </a:cubicBezTo>
                  <a:cubicBezTo>
                    <a:pt x="86" y="403"/>
                    <a:pt x="86" y="403"/>
                    <a:pt x="86" y="403"/>
                  </a:cubicBezTo>
                  <a:cubicBezTo>
                    <a:pt x="93" y="400"/>
                    <a:pt x="93" y="400"/>
                    <a:pt x="93" y="400"/>
                  </a:cubicBezTo>
                  <a:lnTo>
                    <a:pt x="114" y="4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2" name="Crimea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956615" y="6795841"/>
              <a:ext cx="3690610" cy="1948059"/>
            </a:xfrm>
            <a:custGeom>
              <a:avLst/>
              <a:gdLst>
                <a:gd name="T0" fmla="*/ 2147483647 w 646"/>
                <a:gd name="T1" fmla="*/ 2147483647 h 410"/>
                <a:gd name="T2" fmla="*/ 2147483647 w 646"/>
                <a:gd name="T3" fmla="*/ 2147483647 h 410"/>
                <a:gd name="T4" fmla="*/ 2147483647 w 646"/>
                <a:gd name="T5" fmla="*/ 2147483647 h 410"/>
                <a:gd name="T6" fmla="*/ 2147483647 w 646"/>
                <a:gd name="T7" fmla="*/ 2147483647 h 410"/>
                <a:gd name="T8" fmla="*/ 2147483647 w 646"/>
                <a:gd name="T9" fmla="*/ 2147483647 h 410"/>
                <a:gd name="T10" fmla="*/ 2147483647 w 646"/>
                <a:gd name="T11" fmla="*/ 2147483647 h 410"/>
                <a:gd name="T12" fmla="*/ 2147483647 w 646"/>
                <a:gd name="T13" fmla="*/ 2147483647 h 410"/>
                <a:gd name="T14" fmla="*/ 2147483647 w 646"/>
                <a:gd name="T15" fmla="*/ 2147483647 h 410"/>
                <a:gd name="T16" fmla="*/ 2147483647 w 646"/>
                <a:gd name="T17" fmla="*/ 2147483647 h 410"/>
                <a:gd name="T18" fmla="*/ 2147483647 w 646"/>
                <a:gd name="T19" fmla="*/ 2147483647 h 410"/>
                <a:gd name="T20" fmla="*/ 2147483647 w 646"/>
                <a:gd name="T21" fmla="*/ 2147483647 h 410"/>
                <a:gd name="T22" fmla="*/ 2147483647 w 646"/>
                <a:gd name="T23" fmla="*/ 2147483647 h 410"/>
                <a:gd name="T24" fmla="*/ 2147483647 w 646"/>
                <a:gd name="T25" fmla="*/ 2147483647 h 410"/>
                <a:gd name="T26" fmla="*/ 2147483647 w 646"/>
                <a:gd name="T27" fmla="*/ 2147483647 h 410"/>
                <a:gd name="T28" fmla="*/ 2147483647 w 646"/>
                <a:gd name="T29" fmla="*/ 2147483647 h 410"/>
                <a:gd name="T30" fmla="*/ 2147483647 w 646"/>
                <a:gd name="T31" fmla="*/ 2147483647 h 410"/>
                <a:gd name="T32" fmla="*/ 2147483647 w 646"/>
                <a:gd name="T33" fmla="*/ 2147483647 h 410"/>
                <a:gd name="T34" fmla="*/ 2147483647 w 646"/>
                <a:gd name="T35" fmla="*/ 2147483647 h 410"/>
                <a:gd name="T36" fmla="*/ 2147483647 w 646"/>
                <a:gd name="T37" fmla="*/ 2147483647 h 410"/>
                <a:gd name="T38" fmla="*/ 2147483647 w 646"/>
                <a:gd name="T39" fmla="*/ 2147483647 h 410"/>
                <a:gd name="T40" fmla="*/ 2147483647 w 646"/>
                <a:gd name="T41" fmla="*/ 2147483647 h 410"/>
                <a:gd name="T42" fmla="*/ 2147483647 w 646"/>
                <a:gd name="T43" fmla="*/ 2147483647 h 410"/>
                <a:gd name="T44" fmla="*/ 2147483647 w 646"/>
                <a:gd name="T45" fmla="*/ 2147483647 h 410"/>
                <a:gd name="T46" fmla="*/ 2147483647 w 646"/>
                <a:gd name="T47" fmla="*/ 2147483647 h 410"/>
                <a:gd name="T48" fmla="*/ 2147483647 w 646"/>
                <a:gd name="T49" fmla="*/ 2147483647 h 410"/>
                <a:gd name="T50" fmla="*/ 2147483647 w 646"/>
                <a:gd name="T51" fmla="*/ 2147483647 h 410"/>
                <a:gd name="T52" fmla="*/ 2147483647 w 646"/>
                <a:gd name="T53" fmla="*/ 2147483647 h 410"/>
                <a:gd name="T54" fmla="*/ 2147483647 w 646"/>
                <a:gd name="T55" fmla="*/ 2147483647 h 410"/>
                <a:gd name="T56" fmla="*/ 2147483647 w 646"/>
                <a:gd name="T57" fmla="*/ 2147483647 h 410"/>
                <a:gd name="T58" fmla="*/ 2147483647 w 646"/>
                <a:gd name="T59" fmla="*/ 2147483647 h 410"/>
                <a:gd name="T60" fmla="*/ 2147483647 w 646"/>
                <a:gd name="T61" fmla="*/ 2147483647 h 410"/>
                <a:gd name="T62" fmla="*/ 2147483647 w 646"/>
                <a:gd name="T63" fmla="*/ 2147483647 h 410"/>
                <a:gd name="T64" fmla="*/ 2147483647 w 646"/>
                <a:gd name="T65" fmla="*/ 2147483647 h 410"/>
                <a:gd name="T66" fmla="*/ 2147483647 w 646"/>
                <a:gd name="T67" fmla="*/ 2147483647 h 410"/>
                <a:gd name="T68" fmla="*/ 2147483647 w 646"/>
                <a:gd name="T69" fmla="*/ 2147483647 h 410"/>
                <a:gd name="T70" fmla="*/ 2147483647 w 646"/>
                <a:gd name="T71" fmla="*/ 2147483647 h 410"/>
                <a:gd name="T72" fmla="*/ 2147483647 w 646"/>
                <a:gd name="T73" fmla="*/ 2147483647 h 410"/>
                <a:gd name="T74" fmla="*/ 2147483647 w 646"/>
                <a:gd name="T75" fmla="*/ 2147483647 h 410"/>
                <a:gd name="T76" fmla="*/ 2147483647 w 646"/>
                <a:gd name="T77" fmla="*/ 2147483647 h 410"/>
                <a:gd name="T78" fmla="*/ 2147483647 w 646"/>
                <a:gd name="T79" fmla="*/ 2147483647 h 410"/>
                <a:gd name="T80" fmla="*/ 2147483647 w 646"/>
                <a:gd name="T81" fmla="*/ 2147483647 h 410"/>
                <a:gd name="T82" fmla="*/ 2147483647 w 646"/>
                <a:gd name="T83" fmla="*/ 2147483647 h 410"/>
                <a:gd name="T84" fmla="*/ 2147483647 w 646"/>
                <a:gd name="T85" fmla="*/ 2147483647 h 410"/>
                <a:gd name="T86" fmla="*/ 2147483647 w 646"/>
                <a:gd name="T87" fmla="*/ 2147483647 h 410"/>
                <a:gd name="T88" fmla="*/ 2147483647 w 646"/>
                <a:gd name="T89" fmla="*/ 2147483647 h 410"/>
                <a:gd name="T90" fmla="*/ 2147483647 w 646"/>
                <a:gd name="T91" fmla="*/ 2147483647 h 410"/>
                <a:gd name="T92" fmla="*/ 2147483647 w 646"/>
                <a:gd name="T93" fmla="*/ 2147483647 h 410"/>
                <a:gd name="T94" fmla="*/ 2147483647 w 646"/>
                <a:gd name="T95" fmla="*/ 2147483647 h 410"/>
                <a:gd name="T96" fmla="*/ 2147483647 w 646"/>
                <a:gd name="T97" fmla="*/ 2147483647 h 410"/>
                <a:gd name="T98" fmla="*/ 2147483647 w 646"/>
                <a:gd name="T99" fmla="*/ 2147483647 h 410"/>
                <a:gd name="T100" fmla="*/ 2147483647 w 646"/>
                <a:gd name="T101" fmla="*/ 2147483647 h 410"/>
                <a:gd name="T102" fmla="*/ 2147483647 w 646"/>
                <a:gd name="T103" fmla="*/ 2147483647 h 410"/>
                <a:gd name="T104" fmla="*/ 2147483647 w 646"/>
                <a:gd name="T105" fmla="*/ 2147483647 h 410"/>
                <a:gd name="T106" fmla="*/ 2147483647 w 646"/>
                <a:gd name="T107" fmla="*/ 2147483647 h 410"/>
                <a:gd name="T108" fmla="*/ 2147483647 w 646"/>
                <a:gd name="T109" fmla="*/ 2147483647 h 4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6"/>
                <a:gd name="T166" fmla="*/ 0 h 410"/>
                <a:gd name="T167" fmla="*/ 646 w 646"/>
                <a:gd name="T168" fmla="*/ 410 h 4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6" h="410">
                  <a:moveTo>
                    <a:pt x="178" y="0"/>
                  </a:moveTo>
                  <a:cubicBezTo>
                    <a:pt x="171" y="1"/>
                    <a:pt x="177" y="12"/>
                    <a:pt x="178" y="17"/>
                  </a:cubicBezTo>
                  <a:cubicBezTo>
                    <a:pt x="178" y="20"/>
                    <a:pt x="174" y="23"/>
                    <a:pt x="171" y="25"/>
                  </a:cubicBezTo>
                  <a:cubicBezTo>
                    <a:pt x="172" y="31"/>
                    <a:pt x="171" y="41"/>
                    <a:pt x="172" y="45"/>
                  </a:cubicBezTo>
                  <a:cubicBezTo>
                    <a:pt x="172" y="50"/>
                    <a:pt x="177" y="64"/>
                    <a:pt x="177" y="65"/>
                  </a:cubicBezTo>
                  <a:cubicBezTo>
                    <a:pt x="176" y="67"/>
                    <a:pt x="183" y="61"/>
                    <a:pt x="186" y="60"/>
                  </a:cubicBezTo>
                  <a:cubicBezTo>
                    <a:pt x="190" y="59"/>
                    <a:pt x="192" y="65"/>
                    <a:pt x="192" y="65"/>
                  </a:cubicBezTo>
                  <a:cubicBezTo>
                    <a:pt x="192" y="65"/>
                    <a:pt x="188" y="81"/>
                    <a:pt x="186" y="85"/>
                  </a:cubicBezTo>
                  <a:cubicBezTo>
                    <a:pt x="185" y="88"/>
                    <a:pt x="179" y="79"/>
                    <a:pt x="177" y="78"/>
                  </a:cubicBezTo>
                  <a:cubicBezTo>
                    <a:pt x="175" y="77"/>
                    <a:pt x="173" y="86"/>
                    <a:pt x="172" y="88"/>
                  </a:cubicBezTo>
                  <a:cubicBezTo>
                    <a:pt x="170" y="89"/>
                    <a:pt x="156" y="87"/>
                    <a:pt x="156" y="87"/>
                  </a:cubicBezTo>
                  <a:cubicBezTo>
                    <a:pt x="156" y="87"/>
                    <a:pt x="127" y="109"/>
                    <a:pt x="125" y="112"/>
                  </a:cubicBezTo>
                  <a:cubicBezTo>
                    <a:pt x="122" y="114"/>
                    <a:pt x="112" y="106"/>
                    <a:pt x="111" y="105"/>
                  </a:cubicBezTo>
                  <a:cubicBezTo>
                    <a:pt x="110" y="104"/>
                    <a:pt x="111" y="108"/>
                    <a:pt x="109" y="112"/>
                  </a:cubicBezTo>
                  <a:cubicBezTo>
                    <a:pt x="106" y="116"/>
                    <a:pt x="67" y="136"/>
                    <a:pt x="66" y="139"/>
                  </a:cubicBezTo>
                  <a:cubicBezTo>
                    <a:pt x="64" y="143"/>
                    <a:pt x="60" y="153"/>
                    <a:pt x="60" y="153"/>
                  </a:cubicBezTo>
                  <a:cubicBezTo>
                    <a:pt x="59" y="154"/>
                    <a:pt x="54" y="154"/>
                    <a:pt x="54" y="154"/>
                  </a:cubicBezTo>
                  <a:cubicBezTo>
                    <a:pt x="54" y="154"/>
                    <a:pt x="17" y="174"/>
                    <a:pt x="8" y="187"/>
                  </a:cubicBezTo>
                  <a:cubicBezTo>
                    <a:pt x="0" y="199"/>
                    <a:pt x="23" y="204"/>
                    <a:pt x="34" y="205"/>
                  </a:cubicBezTo>
                  <a:cubicBezTo>
                    <a:pt x="45" y="206"/>
                    <a:pt x="44" y="193"/>
                    <a:pt x="61" y="194"/>
                  </a:cubicBezTo>
                  <a:cubicBezTo>
                    <a:pt x="77" y="196"/>
                    <a:pt x="118" y="230"/>
                    <a:pt x="128" y="234"/>
                  </a:cubicBezTo>
                  <a:cubicBezTo>
                    <a:pt x="138" y="237"/>
                    <a:pt x="144" y="225"/>
                    <a:pt x="144" y="225"/>
                  </a:cubicBezTo>
                  <a:cubicBezTo>
                    <a:pt x="144" y="225"/>
                    <a:pt x="177" y="249"/>
                    <a:pt x="179" y="251"/>
                  </a:cubicBezTo>
                  <a:cubicBezTo>
                    <a:pt x="182" y="252"/>
                    <a:pt x="189" y="287"/>
                    <a:pt x="190" y="291"/>
                  </a:cubicBezTo>
                  <a:cubicBezTo>
                    <a:pt x="190" y="295"/>
                    <a:pt x="177" y="306"/>
                    <a:pt x="172" y="312"/>
                  </a:cubicBezTo>
                  <a:cubicBezTo>
                    <a:pt x="168" y="319"/>
                    <a:pt x="175" y="323"/>
                    <a:pt x="179" y="328"/>
                  </a:cubicBezTo>
                  <a:cubicBezTo>
                    <a:pt x="183" y="334"/>
                    <a:pt x="175" y="351"/>
                    <a:pt x="170" y="356"/>
                  </a:cubicBezTo>
                  <a:cubicBezTo>
                    <a:pt x="164" y="360"/>
                    <a:pt x="158" y="357"/>
                    <a:pt x="154" y="361"/>
                  </a:cubicBezTo>
                  <a:cubicBezTo>
                    <a:pt x="151" y="365"/>
                    <a:pt x="171" y="379"/>
                    <a:pt x="175" y="381"/>
                  </a:cubicBezTo>
                  <a:cubicBezTo>
                    <a:pt x="178" y="383"/>
                    <a:pt x="181" y="380"/>
                    <a:pt x="190" y="381"/>
                  </a:cubicBezTo>
                  <a:cubicBezTo>
                    <a:pt x="199" y="382"/>
                    <a:pt x="191" y="388"/>
                    <a:pt x="191" y="388"/>
                  </a:cubicBezTo>
                  <a:cubicBezTo>
                    <a:pt x="191" y="388"/>
                    <a:pt x="197" y="392"/>
                    <a:pt x="214" y="401"/>
                  </a:cubicBezTo>
                  <a:cubicBezTo>
                    <a:pt x="231" y="410"/>
                    <a:pt x="226" y="395"/>
                    <a:pt x="226" y="395"/>
                  </a:cubicBezTo>
                  <a:cubicBezTo>
                    <a:pt x="226" y="395"/>
                    <a:pt x="235" y="399"/>
                    <a:pt x="238" y="403"/>
                  </a:cubicBezTo>
                  <a:cubicBezTo>
                    <a:pt x="242" y="406"/>
                    <a:pt x="252" y="395"/>
                    <a:pt x="257" y="393"/>
                  </a:cubicBezTo>
                  <a:cubicBezTo>
                    <a:pt x="262" y="392"/>
                    <a:pt x="272" y="386"/>
                    <a:pt x="272" y="386"/>
                  </a:cubicBezTo>
                  <a:cubicBezTo>
                    <a:pt x="272" y="386"/>
                    <a:pt x="274" y="382"/>
                    <a:pt x="276" y="375"/>
                  </a:cubicBezTo>
                  <a:cubicBezTo>
                    <a:pt x="278" y="369"/>
                    <a:pt x="292" y="361"/>
                    <a:pt x="292" y="361"/>
                  </a:cubicBezTo>
                  <a:cubicBezTo>
                    <a:pt x="292" y="361"/>
                    <a:pt x="297" y="361"/>
                    <a:pt x="301" y="361"/>
                  </a:cubicBezTo>
                  <a:cubicBezTo>
                    <a:pt x="305" y="361"/>
                    <a:pt x="317" y="330"/>
                    <a:pt x="323" y="320"/>
                  </a:cubicBezTo>
                  <a:cubicBezTo>
                    <a:pt x="328" y="310"/>
                    <a:pt x="337" y="314"/>
                    <a:pt x="344" y="312"/>
                  </a:cubicBezTo>
                  <a:cubicBezTo>
                    <a:pt x="350" y="311"/>
                    <a:pt x="357" y="303"/>
                    <a:pt x="358" y="301"/>
                  </a:cubicBezTo>
                  <a:cubicBezTo>
                    <a:pt x="360" y="300"/>
                    <a:pt x="383" y="301"/>
                    <a:pt x="384" y="301"/>
                  </a:cubicBezTo>
                  <a:cubicBezTo>
                    <a:pt x="386" y="301"/>
                    <a:pt x="386" y="293"/>
                    <a:pt x="396" y="292"/>
                  </a:cubicBezTo>
                  <a:cubicBezTo>
                    <a:pt x="407" y="292"/>
                    <a:pt x="408" y="304"/>
                    <a:pt x="414" y="302"/>
                  </a:cubicBezTo>
                  <a:cubicBezTo>
                    <a:pt x="420" y="301"/>
                    <a:pt x="417" y="285"/>
                    <a:pt x="422" y="278"/>
                  </a:cubicBezTo>
                  <a:cubicBezTo>
                    <a:pt x="426" y="270"/>
                    <a:pt x="431" y="276"/>
                    <a:pt x="431" y="276"/>
                  </a:cubicBezTo>
                  <a:cubicBezTo>
                    <a:pt x="431" y="276"/>
                    <a:pt x="433" y="269"/>
                    <a:pt x="436" y="264"/>
                  </a:cubicBezTo>
                  <a:cubicBezTo>
                    <a:pt x="440" y="259"/>
                    <a:pt x="451" y="262"/>
                    <a:pt x="451" y="262"/>
                  </a:cubicBezTo>
                  <a:cubicBezTo>
                    <a:pt x="453" y="245"/>
                    <a:pt x="453" y="245"/>
                    <a:pt x="453" y="245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5"/>
                    <a:pt x="476" y="225"/>
                    <a:pt x="491" y="225"/>
                  </a:cubicBezTo>
                  <a:cubicBezTo>
                    <a:pt x="506" y="226"/>
                    <a:pt x="524" y="248"/>
                    <a:pt x="528" y="252"/>
                  </a:cubicBezTo>
                  <a:cubicBezTo>
                    <a:pt x="532" y="256"/>
                    <a:pt x="539" y="247"/>
                    <a:pt x="539" y="246"/>
                  </a:cubicBezTo>
                  <a:cubicBezTo>
                    <a:pt x="539" y="245"/>
                    <a:pt x="547" y="248"/>
                    <a:pt x="547" y="248"/>
                  </a:cubicBezTo>
                  <a:cubicBezTo>
                    <a:pt x="558" y="238"/>
                    <a:pt x="558" y="238"/>
                    <a:pt x="558" y="238"/>
                  </a:cubicBezTo>
                  <a:cubicBezTo>
                    <a:pt x="558" y="238"/>
                    <a:pt x="560" y="239"/>
                    <a:pt x="568" y="239"/>
                  </a:cubicBezTo>
                  <a:cubicBezTo>
                    <a:pt x="576" y="239"/>
                    <a:pt x="580" y="245"/>
                    <a:pt x="582" y="245"/>
                  </a:cubicBezTo>
                  <a:cubicBezTo>
                    <a:pt x="583" y="245"/>
                    <a:pt x="592" y="234"/>
                    <a:pt x="592" y="234"/>
                  </a:cubicBezTo>
                  <a:cubicBezTo>
                    <a:pt x="592" y="234"/>
                    <a:pt x="595" y="236"/>
                    <a:pt x="602" y="236"/>
                  </a:cubicBezTo>
                  <a:cubicBezTo>
                    <a:pt x="610" y="235"/>
                    <a:pt x="616" y="230"/>
                    <a:pt x="618" y="223"/>
                  </a:cubicBezTo>
                  <a:cubicBezTo>
                    <a:pt x="621" y="216"/>
                    <a:pt x="612" y="219"/>
                    <a:pt x="609" y="216"/>
                  </a:cubicBezTo>
                  <a:cubicBezTo>
                    <a:pt x="605" y="212"/>
                    <a:pt x="608" y="203"/>
                    <a:pt x="607" y="198"/>
                  </a:cubicBezTo>
                  <a:cubicBezTo>
                    <a:pt x="606" y="192"/>
                    <a:pt x="609" y="196"/>
                    <a:pt x="612" y="194"/>
                  </a:cubicBezTo>
                  <a:cubicBezTo>
                    <a:pt x="615" y="191"/>
                    <a:pt x="611" y="184"/>
                    <a:pt x="611" y="182"/>
                  </a:cubicBezTo>
                  <a:cubicBezTo>
                    <a:pt x="611" y="179"/>
                    <a:pt x="617" y="180"/>
                    <a:pt x="617" y="180"/>
                  </a:cubicBezTo>
                  <a:cubicBezTo>
                    <a:pt x="617" y="180"/>
                    <a:pt x="617" y="172"/>
                    <a:pt x="617" y="167"/>
                  </a:cubicBezTo>
                  <a:cubicBezTo>
                    <a:pt x="618" y="163"/>
                    <a:pt x="631" y="165"/>
                    <a:pt x="631" y="165"/>
                  </a:cubicBezTo>
                  <a:cubicBezTo>
                    <a:pt x="641" y="170"/>
                    <a:pt x="641" y="170"/>
                    <a:pt x="641" y="170"/>
                  </a:cubicBezTo>
                  <a:cubicBezTo>
                    <a:pt x="646" y="161"/>
                    <a:pt x="646" y="161"/>
                    <a:pt x="646" y="161"/>
                  </a:cubicBezTo>
                  <a:cubicBezTo>
                    <a:pt x="646" y="161"/>
                    <a:pt x="639" y="149"/>
                    <a:pt x="635" y="149"/>
                  </a:cubicBezTo>
                  <a:cubicBezTo>
                    <a:pt x="632" y="149"/>
                    <a:pt x="613" y="148"/>
                    <a:pt x="602" y="148"/>
                  </a:cubicBezTo>
                  <a:cubicBezTo>
                    <a:pt x="592" y="148"/>
                    <a:pt x="589" y="143"/>
                    <a:pt x="577" y="144"/>
                  </a:cubicBezTo>
                  <a:cubicBezTo>
                    <a:pt x="565" y="144"/>
                    <a:pt x="566" y="145"/>
                    <a:pt x="560" y="147"/>
                  </a:cubicBezTo>
                  <a:cubicBezTo>
                    <a:pt x="554" y="149"/>
                    <a:pt x="545" y="171"/>
                    <a:pt x="545" y="171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16" y="149"/>
                    <a:pt x="516" y="149"/>
                    <a:pt x="516" y="149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509" y="154"/>
                    <a:pt x="508" y="165"/>
                    <a:pt x="508" y="166"/>
                  </a:cubicBezTo>
                  <a:cubicBezTo>
                    <a:pt x="508" y="167"/>
                    <a:pt x="493" y="183"/>
                    <a:pt x="493" y="183"/>
                  </a:cubicBezTo>
                  <a:cubicBezTo>
                    <a:pt x="493" y="183"/>
                    <a:pt x="486" y="184"/>
                    <a:pt x="485" y="184"/>
                  </a:cubicBezTo>
                  <a:cubicBezTo>
                    <a:pt x="483" y="184"/>
                    <a:pt x="451" y="198"/>
                    <a:pt x="451" y="198"/>
                  </a:cubicBezTo>
                  <a:cubicBezTo>
                    <a:pt x="419" y="184"/>
                    <a:pt x="419" y="184"/>
                    <a:pt x="419" y="184"/>
                  </a:cubicBezTo>
                  <a:cubicBezTo>
                    <a:pt x="419" y="184"/>
                    <a:pt x="412" y="187"/>
                    <a:pt x="412" y="187"/>
                  </a:cubicBezTo>
                  <a:cubicBezTo>
                    <a:pt x="411" y="187"/>
                    <a:pt x="394" y="167"/>
                    <a:pt x="394" y="167"/>
                  </a:cubicBezTo>
                  <a:cubicBezTo>
                    <a:pt x="394" y="167"/>
                    <a:pt x="398" y="161"/>
                    <a:pt x="401" y="151"/>
                  </a:cubicBezTo>
                  <a:cubicBezTo>
                    <a:pt x="405" y="141"/>
                    <a:pt x="379" y="117"/>
                    <a:pt x="378" y="115"/>
                  </a:cubicBezTo>
                  <a:cubicBezTo>
                    <a:pt x="376" y="114"/>
                    <a:pt x="374" y="115"/>
                    <a:pt x="371" y="116"/>
                  </a:cubicBezTo>
                  <a:cubicBezTo>
                    <a:pt x="368" y="117"/>
                    <a:pt x="366" y="108"/>
                    <a:pt x="365" y="107"/>
                  </a:cubicBezTo>
                  <a:cubicBezTo>
                    <a:pt x="363" y="106"/>
                    <a:pt x="350" y="106"/>
                    <a:pt x="345" y="104"/>
                  </a:cubicBezTo>
                  <a:cubicBezTo>
                    <a:pt x="341" y="103"/>
                    <a:pt x="351" y="87"/>
                    <a:pt x="352" y="84"/>
                  </a:cubicBezTo>
                  <a:cubicBezTo>
                    <a:pt x="352" y="80"/>
                    <a:pt x="337" y="87"/>
                    <a:pt x="337" y="87"/>
                  </a:cubicBezTo>
                  <a:cubicBezTo>
                    <a:pt x="337" y="87"/>
                    <a:pt x="334" y="87"/>
                    <a:pt x="333" y="87"/>
                  </a:cubicBezTo>
                  <a:cubicBezTo>
                    <a:pt x="331" y="87"/>
                    <a:pt x="340" y="74"/>
                    <a:pt x="340" y="74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4" y="74"/>
                    <a:pt x="315" y="97"/>
                    <a:pt x="307" y="93"/>
                  </a:cubicBezTo>
                  <a:cubicBezTo>
                    <a:pt x="299" y="90"/>
                    <a:pt x="331" y="66"/>
                    <a:pt x="332" y="64"/>
                  </a:cubicBezTo>
                  <a:cubicBezTo>
                    <a:pt x="334" y="63"/>
                    <a:pt x="325" y="58"/>
                    <a:pt x="323" y="57"/>
                  </a:cubicBezTo>
                  <a:cubicBezTo>
                    <a:pt x="321" y="56"/>
                    <a:pt x="309" y="70"/>
                    <a:pt x="309" y="71"/>
                  </a:cubicBezTo>
                  <a:cubicBezTo>
                    <a:pt x="308" y="72"/>
                    <a:pt x="303" y="61"/>
                    <a:pt x="303" y="61"/>
                  </a:cubicBezTo>
                  <a:cubicBezTo>
                    <a:pt x="303" y="61"/>
                    <a:pt x="294" y="73"/>
                    <a:pt x="293" y="74"/>
                  </a:cubicBezTo>
                  <a:cubicBezTo>
                    <a:pt x="292" y="74"/>
                    <a:pt x="286" y="69"/>
                    <a:pt x="285" y="69"/>
                  </a:cubicBezTo>
                  <a:cubicBezTo>
                    <a:pt x="284" y="69"/>
                    <a:pt x="296" y="59"/>
                    <a:pt x="296" y="56"/>
                  </a:cubicBezTo>
                  <a:cubicBezTo>
                    <a:pt x="297" y="54"/>
                    <a:pt x="269" y="47"/>
                    <a:pt x="269" y="47"/>
                  </a:cubicBezTo>
                  <a:cubicBezTo>
                    <a:pt x="269" y="47"/>
                    <a:pt x="266" y="61"/>
                    <a:pt x="256" y="61"/>
                  </a:cubicBezTo>
                  <a:cubicBezTo>
                    <a:pt x="246" y="61"/>
                    <a:pt x="248" y="46"/>
                    <a:pt x="248" y="46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34"/>
                    <a:pt x="231" y="43"/>
                    <a:pt x="226" y="46"/>
                  </a:cubicBezTo>
                  <a:cubicBezTo>
                    <a:pt x="221" y="49"/>
                    <a:pt x="183" y="15"/>
                    <a:pt x="181" y="10"/>
                  </a:cubicBezTo>
                  <a:cubicBezTo>
                    <a:pt x="179" y="7"/>
                    <a:pt x="184" y="8"/>
                    <a:pt x="188" y="9"/>
                  </a:cubicBezTo>
                  <a:cubicBezTo>
                    <a:pt x="186" y="6"/>
                    <a:pt x="183" y="0"/>
                    <a:pt x="178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3" name="Nikolaev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920416" y="4975854"/>
              <a:ext cx="2427776" cy="1678432"/>
            </a:xfrm>
            <a:custGeom>
              <a:avLst/>
              <a:gdLst>
                <a:gd name="T0" fmla="*/ 2147483647 w 425"/>
                <a:gd name="T1" fmla="*/ 2147483647 h 387"/>
                <a:gd name="T2" fmla="*/ 2147483647 w 425"/>
                <a:gd name="T3" fmla="*/ 2147483647 h 387"/>
                <a:gd name="T4" fmla="*/ 2147483647 w 425"/>
                <a:gd name="T5" fmla="*/ 2147483647 h 387"/>
                <a:gd name="T6" fmla="*/ 2147483647 w 425"/>
                <a:gd name="T7" fmla="*/ 2147483647 h 387"/>
                <a:gd name="T8" fmla="*/ 2147483647 w 425"/>
                <a:gd name="T9" fmla="*/ 2147483647 h 387"/>
                <a:gd name="T10" fmla="*/ 2147483647 w 425"/>
                <a:gd name="T11" fmla="*/ 2147483647 h 387"/>
                <a:gd name="T12" fmla="*/ 2147483647 w 425"/>
                <a:gd name="T13" fmla="*/ 2147483647 h 387"/>
                <a:gd name="T14" fmla="*/ 2147483647 w 425"/>
                <a:gd name="T15" fmla="*/ 2147483647 h 387"/>
                <a:gd name="T16" fmla="*/ 2147483647 w 425"/>
                <a:gd name="T17" fmla="*/ 2147483647 h 387"/>
                <a:gd name="T18" fmla="*/ 2147483647 w 425"/>
                <a:gd name="T19" fmla="*/ 2147483647 h 387"/>
                <a:gd name="T20" fmla="*/ 2147483647 w 425"/>
                <a:gd name="T21" fmla="*/ 2147483647 h 387"/>
                <a:gd name="T22" fmla="*/ 2147483647 w 425"/>
                <a:gd name="T23" fmla="*/ 2147483647 h 387"/>
                <a:gd name="T24" fmla="*/ 2147483647 w 425"/>
                <a:gd name="T25" fmla="*/ 2147483647 h 387"/>
                <a:gd name="T26" fmla="*/ 2147483647 w 425"/>
                <a:gd name="T27" fmla="*/ 2147483647 h 387"/>
                <a:gd name="T28" fmla="*/ 2147483647 w 425"/>
                <a:gd name="T29" fmla="*/ 2147483647 h 387"/>
                <a:gd name="T30" fmla="*/ 2147483647 w 425"/>
                <a:gd name="T31" fmla="*/ 2147483647 h 387"/>
                <a:gd name="T32" fmla="*/ 2147483647 w 425"/>
                <a:gd name="T33" fmla="*/ 2147483647 h 387"/>
                <a:gd name="T34" fmla="*/ 2147483647 w 425"/>
                <a:gd name="T35" fmla="*/ 2147483647 h 387"/>
                <a:gd name="T36" fmla="*/ 2147483647 w 425"/>
                <a:gd name="T37" fmla="*/ 2147483647 h 387"/>
                <a:gd name="T38" fmla="*/ 2147483647 w 425"/>
                <a:gd name="T39" fmla="*/ 2147483647 h 387"/>
                <a:gd name="T40" fmla="*/ 2147483647 w 425"/>
                <a:gd name="T41" fmla="*/ 2147483647 h 387"/>
                <a:gd name="T42" fmla="*/ 2147483647 w 425"/>
                <a:gd name="T43" fmla="*/ 2147483647 h 387"/>
                <a:gd name="T44" fmla="*/ 2147483647 w 425"/>
                <a:gd name="T45" fmla="*/ 2147483647 h 387"/>
                <a:gd name="T46" fmla="*/ 2147483647 w 425"/>
                <a:gd name="T47" fmla="*/ 2147483647 h 387"/>
                <a:gd name="T48" fmla="*/ 2147483647 w 425"/>
                <a:gd name="T49" fmla="*/ 2147483647 h 387"/>
                <a:gd name="T50" fmla="*/ 2147483647 w 425"/>
                <a:gd name="T51" fmla="*/ 2147483647 h 387"/>
                <a:gd name="T52" fmla="*/ 2147483647 w 425"/>
                <a:gd name="T53" fmla="*/ 2147483647 h 387"/>
                <a:gd name="T54" fmla="*/ 2147483647 w 425"/>
                <a:gd name="T55" fmla="*/ 2147483647 h 387"/>
                <a:gd name="T56" fmla="*/ 2147483647 w 425"/>
                <a:gd name="T57" fmla="*/ 2147483647 h 387"/>
                <a:gd name="T58" fmla="*/ 2147483647 w 425"/>
                <a:gd name="T59" fmla="*/ 2147483647 h 387"/>
                <a:gd name="T60" fmla="*/ 2147483647 w 425"/>
                <a:gd name="T61" fmla="*/ 2147483647 h 387"/>
                <a:gd name="T62" fmla="*/ 2147483647 w 425"/>
                <a:gd name="T63" fmla="*/ 2147483647 h 387"/>
                <a:gd name="T64" fmla="*/ 2147483647 w 425"/>
                <a:gd name="T65" fmla="*/ 2147483647 h 387"/>
                <a:gd name="T66" fmla="*/ 2147483647 w 425"/>
                <a:gd name="T67" fmla="*/ 2147483647 h 387"/>
                <a:gd name="T68" fmla="*/ 2147483647 w 425"/>
                <a:gd name="T69" fmla="*/ 2147483647 h 387"/>
                <a:gd name="T70" fmla="*/ 2147483647 w 425"/>
                <a:gd name="T71" fmla="*/ 2147483647 h 387"/>
                <a:gd name="T72" fmla="*/ 2147483647 w 425"/>
                <a:gd name="T73" fmla="*/ 2147483647 h 387"/>
                <a:gd name="T74" fmla="*/ 2147483647 w 425"/>
                <a:gd name="T75" fmla="*/ 2147483647 h 387"/>
                <a:gd name="T76" fmla="*/ 2147483647 w 425"/>
                <a:gd name="T77" fmla="*/ 2147483647 h 387"/>
                <a:gd name="T78" fmla="*/ 2147483647 w 425"/>
                <a:gd name="T79" fmla="*/ 2147483647 h 387"/>
                <a:gd name="T80" fmla="*/ 2147483647 w 425"/>
                <a:gd name="T81" fmla="*/ 2147483647 h 387"/>
                <a:gd name="T82" fmla="*/ 2147483647 w 425"/>
                <a:gd name="T83" fmla="*/ 2147483647 h 387"/>
                <a:gd name="T84" fmla="*/ 2147483647 w 425"/>
                <a:gd name="T85" fmla="*/ 2147483647 h 387"/>
                <a:gd name="T86" fmla="*/ 2147483647 w 425"/>
                <a:gd name="T87" fmla="*/ 2147483647 h 387"/>
                <a:gd name="T88" fmla="*/ 2147483647 w 425"/>
                <a:gd name="T89" fmla="*/ 2147483647 h 387"/>
                <a:gd name="T90" fmla="*/ 2147483647 w 425"/>
                <a:gd name="T91" fmla="*/ 2147483647 h 387"/>
                <a:gd name="T92" fmla="*/ 2147483647 w 425"/>
                <a:gd name="T93" fmla="*/ 2147483647 h 387"/>
                <a:gd name="T94" fmla="*/ 2147483647 w 425"/>
                <a:gd name="T95" fmla="*/ 2147483647 h 3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5"/>
                <a:gd name="T145" fmla="*/ 0 h 387"/>
                <a:gd name="T146" fmla="*/ 425 w 425"/>
                <a:gd name="T147" fmla="*/ 387 h 3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5" h="387">
                  <a:moveTo>
                    <a:pt x="226" y="362"/>
                  </a:moveTo>
                  <a:cubicBezTo>
                    <a:pt x="226" y="361"/>
                    <a:pt x="221" y="365"/>
                    <a:pt x="221" y="367"/>
                  </a:cubicBezTo>
                  <a:cubicBezTo>
                    <a:pt x="220" y="368"/>
                    <a:pt x="199" y="363"/>
                    <a:pt x="199" y="363"/>
                  </a:cubicBezTo>
                  <a:cubicBezTo>
                    <a:pt x="199" y="363"/>
                    <a:pt x="216" y="384"/>
                    <a:pt x="218" y="386"/>
                  </a:cubicBezTo>
                  <a:cubicBezTo>
                    <a:pt x="219" y="387"/>
                    <a:pt x="220" y="375"/>
                    <a:pt x="228" y="373"/>
                  </a:cubicBezTo>
                  <a:cubicBezTo>
                    <a:pt x="232" y="372"/>
                    <a:pt x="235" y="373"/>
                    <a:pt x="238" y="375"/>
                  </a:cubicBezTo>
                  <a:cubicBezTo>
                    <a:pt x="239" y="373"/>
                    <a:pt x="240" y="370"/>
                    <a:pt x="241" y="368"/>
                  </a:cubicBezTo>
                  <a:cubicBezTo>
                    <a:pt x="238" y="367"/>
                    <a:pt x="235" y="366"/>
                    <a:pt x="232" y="365"/>
                  </a:cubicBezTo>
                  <a:cubicBezTo>
                    <a:pt x="223" y="364"/>
                    <a:pt x="226" y="363"/>
                    <a:pt x="226" y="362"/>
                  </a:cubicBezTo>
                  <a:close/>
                  <a:moveTo>
                    <a:pt x="413" y="219"/>
                  </a:moveTo>
                  <a:cubicBezTo>
                    <a:pt x="414" y="219"/>
                    <a:pt x="425" y="209"/>
                    <a:pt x="425" y="209"/>
                  </a:cubicBezTo>
                  <a:cubicBezTo>
                    <a:pt x="421" y="200"/>
                    <a:pt x="421" y="200"/>
                    <a:pt x="421" y="200"/>
                  </a:cubicBezTo>
                  <a:cubicBezTo>
                    <a:pt x="425" y="187"/>
                    <a:pt x="425" y="187"/>
                    <a:pt x="425" y="187"/>
                  </a:cubicBezTo>
                  <a:cubicBezTo>
                    <a:pt x="423" y="178"/>
                    <a:pt x="423" y="178"/>
                    <a:pt x="423" y="178"/>
                  </a:cubicBezTo>
                  <a:cubicBezTo>
                    <a:pt x="423" y="178"/>
                    <a:pt x="409" y="168"/>
                    <a:pt x="411" y="165"/>
                  </a:cubicBezTo>
                  <a:cubicBezTo>
                    <a:pt x="413" y="162"/>
                    <a:pt x="424" y="165"/>
                    <a:pt x="424" y="165"/>
                  </a:cubicBezTo>
                  <a:cubicBezTo>
                    <a:pt x="424" y="165"/>
                    <a:pt x="417" y="152"/>
                    <a:pt x="417" y="143"/>
                  </a:cubicBezTo>
                  <a:cubicBezTo>
                    <a:pt x="417" y="133"/>
                    <a:pt x="417" y="132"/>
                    <a:pt x="417" y="132"/>
                  </a:cubicBezTo>
                  <a:cubicBezTo>
                    <a:pt x="417" y="132"/>
                    <a:pt x="401" y="128"/>
                    <a:pt x="401" y="125"/>
                  </a:cubicBezTo>
                  <a:cubicBezTo>
                    <a:pt x="401" y="121"/>
                    <a:pt x="400" y="106"/>
                    <a:pt x="405" y="102"/>
                  </a:cubicBezTo>
                  <a:cubicBezTo>
                    <a:pt x="410" y="99"/>
                    <a:pt x="417" y="101"/>
                    <a:pt x="417" y="101"/>
                  </a:cubicBezTo>
                  <a:cubicBezTo>
                    <a:pt x="412" y="92"/>
                    <a:pt x="412" y="92"/>
                    <a:pt x="412" y="92"/>
                  </a:cubicBezTo>
                  <a:cubicBezTo>
                    <a:pt x="412" y="70"/>
                    <a:pt x="412" y="70"/>
                    <a:pt x="412" y="70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05" y="54"/>
                    <a:pt x="405" y="54"/>
                    <a:pt x="405" y="54"/>
                  </a:cubicBezTo>
                  <a:cubicBezTo>
                    <a:pt x="411" y="37"/>
                    <a:pt x="411" y="37"/>
                    <a:pt x="411" y="37"/>
                  </a:cubicBezTo>
                  <a:cubicBezTo>
                    <a:pt x="397" y="34"/>
                    <a:pt x="397" y="34"/>
                    <a:pt x="397" y="34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2"/>
                    <a:pt x="378" y="37"/>
                    <a:pt x="364" y="46"/>
                  </a:cubicBezTo>
                  <a:cubicBezTo>
                    <a:pt x="350" y="55"/>
                    <a:pt x="355" y="60"/>
                    <a:pt x="355" y="60"/>
                  </a:cubicBezTo>
                  <a:cubicBezTo>
                    <a:pt x="354" y="68"/>
                    <a:pt x="354" y="68"/>
                    <a:pt x="354" y="68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8" y="80"/>
                    <a:pt x="354" y="90"/>
                    <a:pt x="343" y="91"/>
                  </a:cubicBezTo>
                  <a:cubicBezTo>
                    <a:pt x="332" y="93"/>
                    <a:pt x="304" y="82"/>
                    <a:pt x="295" y="85"/>
                  </a:cubicBezTo>
                  <a:cubicBezTo>
                    <a:pt x="286" y="87"/>
                    <a:pt x="272" y="103"/>
                    <a:pt x="272" y="103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37" y="89"/>
                    <a:pt x="237" y="89"/>
                    <a:pt x="237" y="89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52" y="25"/>
                    <a:pt x="150" y="24"/>
                  </a:cubicBezTo>
                  <a:cubicBezTo>
                    <a:pt x="147" y="22"/>
                    <a:pt x="135" y="3"/>
                    <a:pt x="135" y="3"/>
                  </a:cubicBezTo>
                  <a:cubicBezTo>
                    <a:pt x="135" y="3"/>
                    <a:pt x="131" y="7"/>
                    <a:pt x="129" y="4"/>
                  </a:cubicBezTo>
                  <a:cubicBezTo>
                    <a:pt x="127" y="2"/>
                    <a:pt x="122" y="0"/>
                    <a:pt x="122" y="0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6" y="4"/>
                    <a:pt x="72" y="8"/>
                  </a:cubicBezTo>
                  <a:cubicBezTo>
                    <a:pt x="57" y="12"/>
                    <a:pt x="64" y="24"/>
                    <a:pt x="58" y="19"/>
                  </a:cubicBezTo>
                  <a:cubicBezTo>
                    <a:pt x="51" y="13"/>
                    <a:pt x="43" y="10"/>
                    <a:pt x="43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0" y="20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2" y="46"/>
                    <a:pt x="2" y="52"/>
                  </a:cubicBezTo>
                  <a:cubicBezTo>
                    <a:pt x="2" y="57"/>
                    <a:pt x="10" y="61"/>
                    <a:pt x="13" y="65"/>
                  </a:cubicBezTo>
                  <a:cubicBezTo>
                    <a:pt x="17" y="69"/>
                    <a:pt x="12" y="84"/>
                    <a:pt x="12" y="84"/>
                  </a:cubicBezTo>
                  <a:cubicBezTo>
                    <a:pt x="12" y="84"/>
                    <a:pt x="19" y="86"/>
                    <a:pt x="26" y="94"/>
                  </a:cubicBezTo>
                  <a:cubicBezTo>
                    <a:pt x="32" y="101"/>
                    <a:pt x="28" y="123"/>
                    <a:pt x="28" y="123"/>
                  </a:cubicBezTo>
                  <a:cubicBezTo>
                    <a:pt x="28" y="123"/>
                    <a:pt x="34" y="129"/>
                    <a:pt x="42" y="131"/>
                  </a:cubicBezTo>
                  <a:cubicBezTo>
                    <a:pt x="49" y="134"/>
                    <a:pt x="54" y="129"/>
                    <a:pt x="57" y="127"/>
                  </a:cubicBezTo>
                  <a:cubicBezTo>
                    <a:pt x="60" y="125"/>
                    <a:pt x="70" y="133"/>
                    <a:pt x="72" y="132"/>
                  </a:cubicBezTo>
                  <a:cubicBezTo>
                    <a:pt x="75" y="130"/>
                    <a:pt x="78" y="129"/>
                    <a:pt x="78" y="129"/>
                  </a:cubicBezTo>
                  <a:cubicBezTo>
                    <a:pt x="78" y="129"/>
                    <a:pt x="93" y="148"/>
                    <a:pt x="96" y="151"/>
                  </a:cubicBezTo>
                  <a:cubicBezTo>
                    <a:pt x="98" y="154"/>
                    <a:pt x="94" y="164"/>
                    <a:pt x="88" y="174"/>
                  </a:cubicBezTo>
                  <a:cubicBezTo>
                    <a:pt x="83" y="185"/>
                    <a:pt x="101" y="203"/>
                    <a:pt x="101" y="203"/>
                  </a:cubicBezTo>
                  <a:cubicBezTo>
                    <a:pt x="113" y="207"/>
                    <a:pt x="113" y="207"/>
                    <a:pt x="113" y="207"/>
                  </a:cubicBezTo>
                  <a:cubicBezTo>
                    <a:pt x="116" y="212"/>
                    <a:pt x="116" y="212"/>
                    <a:pt x="116" y="212"/>
                  </a:cubicBezTo>
                  <a:cubicBezTo>
                    <a:pt x="116" y="212"/>
                    <a:pt x="130" y="204"/>
                    <a:pt x="134" y="203"/>
                  </a:cubicBezTo>
                  <a:cubicBezTo>
                    <a:pt x="139" y="203"/>
                    <a:pt x="140" y="209"/>
                    <a:pt x="140" y="209"/>
                  </a:cubicBezTo>
                  <a:cubicBezTo>
                    <a:pt x="126" y="221"/>
                    <a:pt x="126" y="221"/>
                    <a:pt x="126" y="221"/>
                  </a:cubicBezTo>
                  <a:cubicBezTo>
                    <a:pt x="136" y="231"/>
                    <a:pt x="136" y="231"/>
                    <a:pt x="13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7" y="243"/>
                    <a:pt x="157" y="243"/>
                    <a:pt x="157" y="243"/>
                  </a:cubicBezTo>
                  <a:cubicBezTo>
                    <a:pt x="152" y="267"/>
                    <a:pt x="152" y="267"/>
                    <a:pt x="152" y="267"/>
                  </a:cubicBezTo>
                  <a:cubicBezTo>
                    <a:pt x="152" y="267"/>
                    <a:pt x="120" y="277"/>
                    <a:pt x="120" y="280"/>
                  </a:cubicBezTo>
                  <a:cubicBezTo>
                    <a:pt x="120" y="283"/>
                    <a:pt x="142" y="308"/>
                    <a:pt x="142" y="310"/>
                  </a:cubicBezTo>
                  <a:cubicBezTo>
                    <a:pt x="142" y="311"/>
                    <a:pt x="139" y="336"/>
                    <a:pt x="138" y="346"/>
                  </a:cubicBezTo>
                  <a:cubicBezTo>
                    <a:pt x="146" y="345"/>
                    <a:pt x="151" y="347"/>
                    <a:pt x="151" y="347"/>
                  </a:cubicBezTo>
                  <a:cubicBezTo>
                    <a:pt x="151" y="347"/>
                    <a:pt x="159" y="354"/>
                    <a:pt x="170" y="354"/>
                  </a:cubicBezTo>
                  <a:cubicBezTo>
                    <a:pt x="181" y="354"/>
                    <a:pt x="186" y="335"/>
                    <a:pt x="187" y="329"/>
                  </a:cubicBezTo>
                  <a:cubicBezTo>
                    <a:pt x="188" y="323"/>
                    <a:pt x="181" y="314"/>
                    <a:pt x="181" y="314"/>
                  </a:cubicBezTo>
                  <a:cubicBezTo>
                    <a:pt x="190" y="317"/>
                    <a:pt x="190" y="317"/>
                    <a:pt x="190" y="317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6" y="309"/>
                    <a:pt x="198" y="320"/>
                    <a:pt x="197" y="320"/>
                  </a:cubicBezTo>
                  <a:cubicBezTo>
                    <a:pt x="196" y="321"/>
                    <a:pt x="199" y="326"/>
                    <a:pt x="199" y="326"/>
                  </a:cubicBezTo>
                  <a:cubicBezTo>
                    <a:pt x="199" y="326"/>
                    <a:pt x="187" y="341"/>
                    <a:pt x="187" y="342"/>
                  </a:cubicBezTo>
                  <a:cubicBezTo>
                    <a:pt x="186" y="343"/>
                    <a:pt x="197" y="351"/>
                    <a:pt x="197" y="351"/>
                  </a:cubicBezTo>
                  <a:cubicBezTo>
                    <a:pt x="211" y="338"/>
                    <a:pt x="211" y="338"/>
                    <a:pt x="211" y="338"/>
                  </a:cubicBezTo>
                  <a:cubicBezTo>
                    <a:pt x="220" y="342"/>
                    <a:pt x="220" y="342"/>
                    <a:pt x="220" y="342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3"/>
                    <a:pt x="227" y="346"/>
                    <a:pt x="236" y="349"/>
                  </a:cubicBezTo>
                  <a:cubicBezTo>
                    <a:pt x="245" y="353"/>
                    <a:pt x="241" y="345"/>
                    <a:pt x="241" y="345"/>
                  </a:cubicBezTo>
                  <a:cubicBezTo>
                    <a:pt x="241" y="345"/>
                    <a:pt x="248" y="344"/>
                    <a:pt x="249" y="343"/>
                  </a:cubicBezTo>
                  <a:cubicBezTo>
                    <a:pt x="249" y="343"/>
                    <a:pt x="252" y="324"/>
                    <a:pt x="252" y="322"/>
                  </a:cubicBezTo>
                  <a:cubicBezTo>
                    <a:pt x="252" y="320"/>
                    <a:pt x="245" y="314"/>
                    <a:pt x="242" y="311"/>
                  </a:cubicBezTo>
                  <a:cubicBezTo>
                    <a:pt x="238" y="307"/>
                    <a:pt x="253" y="300"/>
                    <a:pt x="253" y="300"/>
                  </a:cubicBezTo>
                  <a:cubicBezTo>
                    <a:pt x="253" y="300"/>
                    <a:pt x="254" y="311"/>
                    <a:pt x="253" y="315"/>
                  </a:cubicBezTo>
                  <a:cubicBezTo>
                    <a:pt x="253" y="320"/>
                    <a:pt x="257" y="320"/>
                    <a:pt x="258" y="323"/>
                  </a:cubicBezTo>
                  <a:cubicBezTo>
                    <a:pt x="258" y="323"/>
                    <a:pt x="258" y="323"/>
                    <a:pt x="258" y="323"/>
                  </a:cubicBezTo>
                  <a:cubicBezTo>
                    <a:pt x="269" y="318"/>
                    <a:pt x="269" y="318"/>
                    <a:pt x="269" y="318"/>
                  </a:cubicBezTo>
                  <a:cubicBezTo>
                    <a:pt x="287" y="318"/>
                    <a:pt x="287" y="318"/>
                    <a:pt x="287" y="318"/>
                  </a:cubicBezTo>
                  <a:cubicBezTo>
                    <a:pt x="287" y="318"/>
                    <a:pt x="301" y="302"/>
                    <a:pt x="304" y="302"/>
                  </a:cubicBezTo>
                  <a:cubicBezTo>
                    <a:pt x="306" y="302"/>
                    <a:pt x="308" y="315"/>
                    <a:pt x="314" y="309"/>
                  </a:cubicBezTo>
                  <a:cubicBezTo>
                    <a:pt x="319" y="303"/>
                    <a:pt x="313" y="293"/>
                    <a:pt x="321" y="294"/>
                  </a:cubicBezTo>
                  <a:cubicBezTo>
                    <a:pt x="330" y="295"/>
                    <a:pt x="329" y="298"/>
                    <a:pt x="333" y="297"/>
                  </a:cubicBezTo>
                  <a:cubicBezTo>
                    <a:pt x="336" y="296"/>
                    <a:pt x="358" y="282"/>
                    <a:pt x="363" y="291"/>
                  </a:cubicBezTo>
                  <a:cubicBezTo>
                    <a:pt x="365" y="297"/>
                    <a:pt x="365" y="298"/>
                    <a:pt x="364" y="299"/>
                  </a:cubicBezTo>
                  <a:cubicBezTo>
                    <a:pt x="368" y="298"/>
                    <a:pt x="383" y="297"/>
                    <a:pt x="385" y="296"/>
                  </a:cubicBezTo>
                  <a:cubicBezTo>
                    <a:pt x="386" y="296"/>
                    <a:pt x="393" y="291"/>
                    <a:pt x="393" y="291"/>
                  </a:cubicBezTo>
                  <a:cubicBezTo>
                    <a:pt x="385" y="284"/>
                    <a:pt x="385" y="284"/>
                    <a:pt x="385" y="284"/>
                  </a:cubicBezTo>
                  <a:cubicBezTo>
                    <a:pt x="385" y="284"/>
                    <a:pt x="396" y="280"/>
                    <a:pt x="397" y="280"/>
                  </a:cubicBezTo>
                  <a:cubicBezTo>
                    <a:pt x="399" y="280"/>
                    <a:pt x="407" y="272"/>
                    <a:pt x="407" y="272"/>
                  </a:cubicBezTo>
                  <a:cubicBezTo>
                    <a:pt x="407" y="272"/>
                    <a:pt x="400" y="261"/>
                    <a:pt x="403" y="263"/>
                  </a:cubicBezTo>
                  <a:cubicBezTo>
                    <a:pt x="405" y="264"/>
                    <a:pt x="415" y="265"/>
                    <a:pt x="415" y="265"/>
                  </a:cubicBezTo>
                  <a:cubicBezTo>
                    <a:pt x="418" y="256"/>
                    <a:pt x="418" y="256"/>
                    <a:pt x="418" y="256"/>
                  </a:cubicBezTo>
                  <a:cubicBezTo>
                    <a:pt x="392" y="236"/>
                    <a:pt x="392" y="236"/>
                    <a:pt x="392" y="236"/>
                  </a:cubicBezTo>
                  <a:cubicBezTo>
                    <a:pt x="405" y="220"/>
                    <a:pt x="405" y="220"/>
                    <a:pt x="405" y="220"/>
                  </a:cubicBezTo>
                  <a:cubicBezTo>
                    <a:pt x="405" y="220"/>
                    <a:pt x="411" y="219"/>
                    <a:pt x="413" y="219"/>
                  </a:cubicBezTo>
                  <a:close/>
                  <a:moveTo>
                    <a:pt x="263" y="301"/>
                  </a:moveTo>
                  <a:cubicBezTo>
                    <a:pt x="259" y="305"/>
                    <a:pt x="258" y="298"/>
                    <a:pt x="257" y="296"/>
                  </a:cubicBezTo>
                  <a:cubicBezTo>
                    <a:pt x="257" y="295"/>
                    <a:pt x="258" y="288"/>
                    <a:pt x="257" y="283"/>
                  </a:cubicBezTo>
                  <a:cubicBezTo>
                    <a:pt x="256" y="278"/>
                    <a:pt x="237" y="265"/>
                    <a:pt x="234" y="263"/>
                  </a:cubicBezTo>
                  <a:cubicBezTo>
                    <a:pt x="232" y="261"/>
                    <a:pt x="241" y="249"/>
                    <a:pt x="241" y="248"/>
                  </a:cubicBezTo>
                  <a:cubicBezTo>
                    <a:pt x="242" y="246"/>
                    <a:pt x="236" y="242"/>
                    <a:pt x="232" y="238"/>
                  </a:cubicBezTo>
                  <a:cubicBezTo>
                    <a:pt x="228" y="234"/>
                    <a:pt x="232" y="229"/>
                    <a:pt x="232" y="227"/>
                  </a:cubicBezTo>
                  <a:cubicBezTo>
                    <a:pt x="233" y="225"/>
                    <a:pt x="224" y="225"/>
                    <a:pt x="219" y="221"/>
                  </a:cubicBezTo>
                  <a:cubicBezTo>
                    <a:pt x="214" y="217"/>
                    <a:pt x="221" y="219"/>
                    <a:pt x="223" y="213"/>
                  </a:cubicBezTo>
                  <a:cubicBezTo>
                    <a:pt x="224" y="210"/>
                    <a:pt x="236" y="222"/>
                    <a:pt x="240" y="225"/>
                  </a:cubicBezTo>
                  <a:cubicBezTo>
                    <a:pt x="243" y="228"/>
                    <a:pt x="240" y="229"/>
                    <a:pt x="240" y="232"/>
                  </a:cubicBezTo>
                  <a:cubicBezTo>
                    <a:pt x="240" y="236"/>
                    <a:pt x="248" y="239"/>
                    <a:pt x="252" y="243"/>
                  </a:cubicBezTo>
                  <a:cubicBezTo>
                    <a:pt x="256" y="247"/>
                    <a:pt x="243" y="253"/>
                    <a:pt x="245" y="256"/>
                  </a:cubicBezTo>
                  <a:cubicBezTo>
                    <a:pt x="247" y="259"/>
                    <a:pt x="266" y="272"/>
                    <a:pt x="268" y="283"/>
                  </a:cubicBezTo>
                  <a:cubicBezTo>
                    <a:pt x="270" y="294"/>
                    <a:pt x="266" y="296"/>
                    <a:pt x="263" y="30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4" name="Kirovohrad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533732" y="4140009"/>
              <a:ext cx="3401824" cy="1280731"/>
            </a:xfrm>
            <a:custGeom>
              <a:avLst/>
              <a:gdLst>
                <a:gd name="T0" fmla="*/ 2147483647 w 595"/>
                <a:gd name="T1" fmla="*/ 2147483647 h 296"/>
                <a:gd name="T2" fmla="*/ 2147483647 w 595"/>
                <a:gd name="T3" fmla="*/ 2147483647 h 296"/>
                <a:gd name="T4" fmla="*/ 2147483647 w 595"/>
                <a:gd name="T5" fmla="*/ 2147483647 h 296"/>
                <a:gd name="T6" fmla="*/ 2147483647 w 595"/>
                <a:gd name="T7" fmla="*/ 2147483647 h 296"/>
                <a:gd name="T8" fmla="*/ 2147483647 w 595"/>
                <a:gd name="T9" fmla="*/ 2147483647 h 296"/>
                <a:gd name="T10" fmla="*/ 2147483647 w 595"/>
                <a:gd name="T11" fmla="*/ 2147483647 h 296"/>
                <a:gd name="T12" fmla="*/ 2147483647 w 595"/>
                <a:gd name="T13" fmla="*/ 2147483647 h 296"/>
                <a:gd name="T14" fmla="*/ 2147483647 w 595"/>
                <a:gd name="T15" fmla="*/ 2147483647 h 296"/>
                <a:gd name="T16" fmla="*/ 2147483647 w 595"/>
                <a:gd name="T17" fmla="*/ 2147483647 h 296"/>
                <a:gd name="T18" fmla="*/ 2147483647 w 595"/>
                <a:gd name="T19" fmla="*/ 2147483647 h 296"/>
                <a:gd name="T20" fmla="*/ 2147483647 w 595"/>
                <a:gd name="T21" fmla="*/ 2147483647 h 296"/>
                <a:gd name="T22" fmla="*/ 2147483647 w 595"/>
                <a:gd name="T23" fmla="*/ 2147483647 h 296"/>
                <a:gd name="T24" fmla="*/ 2147483647 w 595"/>
                <a:gd name="T25" fmla="*/ 2147483647 h 296"/>
                <a:gd name="T26" fmla="*/ 2147483647 w 595"/>
                <a:gd name="T27" fmla="*/ 2147483647 h 296"/>
                <a:gd name="T28" fmla="*/ 2147483647 w 595"/>
                <a:gd name="T29" fmla="*/ 2147483647 h 296"/>
                <a:gd name="T30" fmla="*/ 2147483647 w 595"/>
                <a:gd name="T31" fmla="*/ 2147483647 h 296"/>
                <a:gd name="T32" fmla="*/ 2147483647 w 595"/>
                <a:gd name="T33" fmla="*/ 2147483647 h 296"/>
                <a:gd name="T34" fmla="*/ 2147483647 w 595"/>
                <a:gd name="T35" fmla="*/ 2147483647 h 296"/>
                <a:gd name="T36" fmla="*/ 2147483647 w 595"/>
                <a:gd name="T37" fmla="*/ 2147483647 h 296"/>
                <a:gd name="T38" fmla="*/ 2147483647 w 595"/>
                <a:gd name="T39" fmla="*/ 2147483647 h 296"/>
                <a:gd name="T40" fmla="*/ 2147483647 w 595"/>
                <a:gd name="T41" fmla="*/ 2147483647 h 296"/>
                <a:gd name="T42" fmla="*/ 2147483647 w 595"/>
                <a:gd name="T43" fmla="*/ 2147483647 h 296"/>
                <a:gd name="T44" fmla="*/ 2147483647 w 595"/>
                <a:gd name="T45" fmla="*/ 2147483647 h 296"/>
                <a:gd name="T46" fmla="*/ 2147483647 w 595"/>
                <a:gd name="T47" fmla="*/ 2147483647 h 296"/>
                <a:gd name="T48" fmla="*/ 2147483647 w 595"/>
                <a:gd name="T49" fmla="*/ 2147483647 h 296"/>
                <a:gd name="T50" fmla="*/ 2147483647 w 595"/>
                <a:gd name="T51" fmla="*/ 2147483647 h 296"/>
                <a:gd name="T52" fmla="*/ 2147483647 w 595"/>
                <a:gd name="T53" fmla="*/ 2147483647 h 296"/>
                <a:gd name="T54" fmla="*/ 2147483647 w 595"/>
                <a:gd name="T55" fmla="*/ 2147483647 h 296"/>
                <a:gd name="T56" fmla="*/ 2147483647 w 595"/>
                <a:gd name="T57" fmla="*/ 2147483647 h 296"/>
                <a:gd name="T58" fmla="*/ 2147483647 w 595"/>
                <a:gd name="T59" fmla="*/ 2147483647 h 296"/>
                <a:gd name="T60" fmla="*/ 2147483647 w 595"/>
                <a:gd name="T61" fmla="*/ 2147483647 h 296"/>
                <a:gd name="T62" fmla="*/ 2147483647 w 595"/>
                <a:gd name="T63" fmla="*/ 2147483647 h 296"/>
                <a:gd name="T64" fmla="*/ 2147483647 w 595"/>
                <a:gd name="T65" fmla="*/ 2147483647 h 296"/>
                <a:gd name="T66" fmla="*/ 0 w 595"/>
                <a:gd name="T67" fmla="*/ 2147483647 h 296"/>
                <a:gd name="T68" fmla="*/ 2147483647 w 595"/>
                <a:gd name="T69" fmla="*/ 2147483647 h 296"/>
                <a:gd name="T70" fmla="*/ 2147483647 w 595"/>
                <a:gd name="T71" fmla="*/ 2147483647 h 296"/>
                <a:gd name="T72" fmla="*/ 2147483647 w 595"/>
                <a:gd name="T73" fmla="*/ 2147483647 h 296"/>
                <a:gd name="T74" fmla="*/ 2147483647 w 595"/>
                <a:gd name="T75" fmla="*/ 2147483647 h 296"/>
                <a:gd name="T76" fmla="*/ 2147483647 w 595"/>
                <a:gd name="T77" fmla="*/ 2147483647 h 296"/>
                <a:gd name="T78" fmla="*/ 2147483647 w 595"/>
                <a:gd name="T79" fmla="*/ 2147483647 h 296"/>
                <a:gd name="T80" fmla="*/ 2147483647 w 595"/>
                <a:gd name="T81" fmla="*/ 2147483647 h 296"/>
                <a:gd name="T82" fmla="*/ 2147483647 w 595"/>
                <a:gd name="T83" fmla="*/ 2147483647 h 296"/>
                <a:gd name="T84" fmla="*/ 2147483647 w 595"/>
                <a:gd name="T85" fmla="*/ 2147483647 h 296"/>
                <a:gd name="T86" fmla="*/ 2147483647 w 595"/>
                <a:gd name="T87" fmla="*/ 2147483647 h 296"/>
                <a:gd name="T88" fmla="*/ 2147483647 w 595"/>
                <a:gd name="T89" fmla="*/ 2147483647 h 296"/>
                <a:gd name="T90" fmla="*/ 2147483647 w 595"/>
                <a:gd name="T91" fmla="*/ 2147483647 h 296"/>
                <a:gd name="T92" fmla="*/ 2147483647 w 595"/>
                <a:gd name="T93" fmla="*/ 2147483647 h 296"/>
                <a:gd name="T94" fmla="*/ 2147483647 w 595"/>
                <a:gd name="T95" fmla="*/ 2147483647 h 296"/>
                <a:gd name="T96" fmla="*/ 2147483647 w 595"/>
                <a:gd name="T97" fmla="*/ 2147483647 h 296"/>
                <a:gd name="T98" fmla="*/ 2147483647 w 595"/>
                <a:gd name="T99" fmla="*/ 2147483647 h 296"/>
                <a:gd name="T100" fmla="*/ 2147483647 w 595"/>
                <a:gd name="T101" fmla="*/ 2147483647 h 296"/>
                <a:gd name="T102" fmla="*/ 2147483647 w 595"/>
                <a:gd name="T103" fmla="*/ 2147483647 h 296"/>
                <a:gd name="T104" fmla="*/ 2147483647 w 595"/>
                <a:gd name="T105" fmla="*/ 2147483647 h 296"/>
                <a:gd name="T106" fmla="*/ 2147483647 w 595"/>
                <a:gd name="T107" fmla="*/ 2147483647 h 296"/>
                <a:gd name="T108" fmla="*/ 2147483647 w 595"/>
                <a:gd name="T109" fmla="*/ 2147483647 h 2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5"/>
                <a:gd name="T166" fmla="*/ 0 h 296"/>
                <a:gd name="T167" fmla="*/ 595 w 595"/>
                <a:gd name="T168" fmla="*/ 296 h 2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5" h="296">
                  <a:moveTo>
                    <a:pt x="511" y="199"/>
                  </a:moveTo>
                  <a:cubicBezTo>
                    <a:pt x="522" y="195"/>
                    <a:pt x="543" y="174"/>
                    <a:pt x="543" y="174"/>
                  </a:cubicBezTo>
                  <a:cubicBezTo>
                    <a:pt x="543" y="174"/>
                    <a:pt x="538" y="169"/>
                    <a:pt x="538" y="166"/>
                  </a:cubicBezTo>
                  <a:cubicBezTo>
                    <a:pt x="539" y="163"/>
                    <a:pt x="540" y="152"/>
                    <a:pt x="536" y="143"/>
                  </a:cubicBezTo>
                  <a:cubicBezTo>
                    <a:pt x="531" y="134"/>
                    <a:pt x="528" y="121"/>
                    <a:pt x="530" y="116"/>
                  </a:cubicBezTo>
                  <a:cubicBezTo>
                    <a:pt x="532" y="111"/>
                    <a:pt x="547" y="116"/>
                    <a:pt x="559" y="105"/>
                  </a:cubicBezTo>
                  <a:cubicBezTo>
                    <a:pt x="571" y="93"/>
                    <a:pt x="580" y="87"/>
                    <a:pt x="580" y="87"/>
                  </a:cubicBezTo>
                  <a:cubicBezTo>
                    <a:pt x="580" y="87"/>
                    <a:pt x="552" y="76"/>
                    <a:pt x="551" y="76"/>
                  </a:cubicBezTo>
                  <a:cubicBezTo>
                    <a:pt x="549" y="75"/>
                    <a:pt x="542" y="67"/>
                    <a:pt x="544" y="66"/>
                  </a:cubicBezTo>
                  <a:cubicBezTo>
                    <a:pt x="546" y="65"/>
                    <a:pt x="560" y="59"/>
                    <a:pt x="560" y="59"/>
                  </a:cubicBezTo>
                  <a:cubicBezTo>
                    <a:pt x="560" y="59"/>
                    <a:pt x="579" y="64"/>
                    <a:pt x="581" y="62"/>
                  </a:cubicBezTo>
                  <a:cubicBezTo>
                    <a:pt x="582" y="61"/>
                    <a:pt x="591" y="51"/>
                    <a:pt x="595" y="46"/>
                  </a:cubicBezTo>
                  <a:cubicBezTo>
                    <a:pt x="590" y="45"/>
                    <a:pt x="577" y="48"/>
                    <a:pt x="574" y="48"/>
                  </a:cubicBezTo>
                  <a:cubicBezTo>
                    <a:pt x="572" y="48"/>
                    <a:pt x="569" y="42"/>
                    <a:pt x="566" y="36"/>
                  </a:cubicBezTo>
                  <a:cubicBezTo>
                    <a:pt x="557" y="42"/>
                    <a:pt x="557" y="42"/>
                    <a:pt x="557" y="42"/>
                  </a:cubicBezTo>
                  <a:cubicBezTo>
                    <a:pt x="550" y="37"/>
                    <a:pt x="550" y="37"/>
                    <a:pt x="550" y="37"/>
                  </a:cubicBezTo>
                  <a:cubicBezTo>
                    <a:pt x="536" y="39"/>
                    <a:pt x="536" y="39"/>
                    <a:pt x="536" y="39"/>
                  </a:cubicBezTo>
                  <a:cubicBezTo>
                    <a:pt x="528" y="32"/>
                    <a:pt x="528" y="32"/>
                    <a:pt x="528" y="32"/>
                  </a:cubicBezTo>
                  <a:cubicBezTo>
                    <a:pt x="512" y="32"/>
                    <a:pt x="512" y="32"/>
                    <a:pt x="512" y="32"/>
                  </a:cubicBezTo>
                  <a:cubicBezTo>
                    <a:pt x="501" y="20"/>
                    <a:pt x="501" y="20"/>
                    <a:pt x="501" y="20"/>
                  </a:cubicBezTo>
                  <a:cubicBezTo>
                    <a:pt x="506" y="12"/>
                    <a:pt x="506" y="12"/>
                    <a:pt x="506" y="12"/>
                  </a:cubicBezTo>
                  <a:cubicBezTo>
                    <a:pt x="492" y="8"/>
                    <a:pt x="492" y="8"/>
                    <a:pt x="492" y="8"/>
                  </a:cubicBezTo>
                  <a:cubicBezTo>
                    <a:pt x="489" y="9"/>
                    <a:pt x="486" y="12"/>
                    <a:pt x="485" y="15"/>
                  </a:cubicBezTo>
                  <a:cubicBezTo>
                    <a:pt x="485" y="20"/>
                    <a:pt x="485" y="28"/>
                    <a:pt x="484" y="27"/>
                  </a:cubicBezTo>
                  <a:cubicBezTo>
                    <a:pt x="484" y="26"/>
                    <a:pt x="483" y="21"/>
                    <a:pt x="478" y="23"/>
                  </a:cubicBezTo>
                  <a:cubicBezTo>
                    <a:pt x="473" y="26"/>
                    <a:pt x="456" y="38"/>
                    <a:pt x="461" y="30"/>
                  </a:cubicBezTo>
                  <a:cubicBezTo>
                    <a:pt x="467" y="23"/>
                    <a:pt x="479" y="12"/>
                    <a:pt x="477" y="9"/>
                  </a:cubicBezTo>
                  <a:cubicBezTo>
                    <a:pt x="474" y="6"/>
                    <a:pt x="470" y="2"/>
                    <a:pt x="465" y="5"/>
                  </a:cubicBezTo>
                  <a:cubicBezTo>
                    <a:pt x="460" y="8"/>
                    <a:pt x="456" y="12"/>
                    <a:pt x="452" y="10"/>
                  </a:cubicBezTo>
                  <a:cubicBezTo>
                    <a:pt x="448" y="8"/>
                    <a:pt x="453" y="0"/>
                    <a:pt x="444" y="2"/>
                  </a:cubicBezTo>
                  <a:cubicBezTo>
                    <a:pt x="435" y="3"/>
                    <a:pt x="440" y="11"/>
                    <a:pt x="433" y="4"/>
                  </a:cubicBezTo>
                  <a:cubicBezTo>
                    <a:pt x="432" y="4"/>
                    <a:pt x="432" y="4"/>
                    <a:pt x="432" y="4"/>
                  </a:cubicBezTo>
                  <a:cubicBezTo>
                    <a:pt x="431" y="6"/>
                    <a:pt x="431" y="8"/>
                    <a:pt x="431" y="8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40" y="20"/>
                    <a:pt x="431" y="25"/>
                    <a:pt x="422" y="28"/>
                  </a:cubicBezTo>
                  <a:cubicBezTo>
                    <a:pt x="413" y="30"/>
                    <a:pt x="398" y="38"/>
                    <a:pt x="395" y="35"/>
                  </a:cubicBezTo>
                  <a:cubicBezTo>
                    <a:pt x="391" y="33"/>
                    <a:pt x="375" y="8"/>
                    <a:pt x="375" y="8"/>
                  </a:cubicBezTo>
                  <a:cubicBezTo>
                    <a:pt x="359" y="10"/>
                    <a:pt x="359" y="10"/>
                    <a:pt x="359" y="10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41" y="43"/>
                    <a:pt x="341" y="43"/>
                    <a:pt x="341" y="43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26" y="38"/>
                    <a:pt x="324" y="39"/>
                  </a:cubicBezTo>
                  <a:cubicBezTo>
                    <a:pt x="323" y="40"/>
                    <a:pt x="306" y="56"/>
                    <a:pt x="306" y="56"/>
                  </a:cubicBezTo>
                  <a:cubicBezTo>
                    <a:pt x="292" y="38"/>
                    <a:pt x="292" y="38"/>
                    <a:pt x="292" y="38"/>
                  </a:cubicBezTo>
                  <a:cubicBezTo>
                    <a:pt x="275" y="36"/>
                    <a:pt x="275" y="36"/>
                    <a:pt x="275" y="36"/>
                  </a:cubicBezTo>
                  <a:cubicBezTo>
                    <a:pt x="275" y="36"/>
                    <a:pt x="275" y="44"/>
                    <a:pt x="273" y="45"/>
                  </a:cubicBezTo>
                  <a:cubicBezTo>
                    <a:pt x="272" y="45"/>
                    <a:pt x="255" y="43"/>
                    <a:pt x="255" y="43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199" y="85"/>
                    <a:pt x="194" y="86"/>
                  </a:cubicBezTo>
                  <a:cubicBezTo>
                    <a:pt x="188" y="86"/>
                    <a:pt x="179" y="81"/>
                    <a:pt x="179" y="81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6" y="76"/>
                    <a:pt x="118" y="102"/>
                    <a:pt x="118" y="103"/>
                  </a:cubicBezTo>
                  <a:cubicBezTo>
                    <a:pt x="118" y="105"/>
                    <a:pt x="120" y="124"/>
                    <a:pt x="116" y="123"/>
                  </a:cubicBezTo>
                  <a:cubicBezTo>
                    <a:pt x="112" y="123"/>
                    <a:pt x="105" y="115"/>
                    <a:pt x="103" y="116"/>
                  </a:cubicBezTo>
                  <a:cubicBezTo>
                    <a:pt x="101" y="117"/>
                    <a:pt x="94" y="121"/>
                    <a:pt x="93" y="121"/>
                  </a:cubicBezTo>
                  <a:cubicBezTo>
                    <a:pt x="91" y="122"/>
                    <a:pt x="89" y="130"/>
                    <a:pt x="89" y="130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3" y="147"/>
                    <a:pt x="34" y="157"/>
                    <a:pt x="31" y="158"/>
                  </a:cubicBezTo>
                  <a:cubicBezTo>
                    <a:pt x="27" y="158"/>
                    <a:pt x="19" y="150"/>
                    <a:pt x="19" y="1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3" y="194"/>
                    <a:pt x="31" y="195"/>
                    <a:pt x="30" y="195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8" y="213"/>
                    <a:pt x="80" y="212"/>
                    <a:pt x="80" y="212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93" y="206"/>
                    <a:pt x="93" y="206"/>
                    <a:pt x="93" y="206"/>
                  </a:cubicBezTo>
                  <a:cubicBezTo>
                    <a:pt x="111" y="203"/>
                    <a:pt x="111" y="203"/>
                    <a:pt x="111" y="203"/>
                  </a:cubicBezTo>
                  <a:cubicBezTo>
                    <a:pt x="111" y="203"/>
                    <a:pt x="119" y="206"/>
                    <a:pt x="126" y="212"/>
                  </a:cubicBezTo>
                  <a:cubicBezTo>
                    <a:pt x="132" y="217"/>
                    <a:pt x="125" y="205"/>
                    <a:pt x="140" y="201"/>
                  </a:cubicBezTo>
                  <a:cubicBezTo>
                    <a:pt x="154" y="197"/>
                    <a:pt x="155" y="209"/>
                    <a:pt x="155" y="209"/>
                  </a:cubicBezTo>
                  <a:cubicBezTo>
                    <a:pt x="164" y="202"/>
                    <a:pt x="164" y="202"/>
                    <a:pt x="164" y="202"/>
                  </a:cubicBezTo>
                  <a:cubicBezTo>
                    <a:pt x="165" y="210"/>
                    <a:pt x="165" y="210"/>
                    <a:pt x="165" y="210"/>
                  </a:cubicBezTo>
                  <a:cubicBezTo>
                    <a:pt x="190" y="193"/>
                    <a:pt x="190" y="193"/>
                    <a:pt x="190" y="193"/>
                  </a:cubicBezTo>
                  <a:cubicBezTo>
                    <a:pt x="190" y="193"/>
                    <a:pt x="195" y="195"/>
                    <a:pt x="197" y="197"/>
                  </a:cubicBezTo>
                  <a:cubicBezTo>
                    <a:pt x="199" y="200"/>
                    <a:pt x="203" y="196"/>
                    <a:pt x="203" y="196"/>
                  </a:cubicBezTo>
                  <a:cubicBezTo>
                    <a:pt x="203" y="196"/>
                    <a:pt x="215" y="215"/>
                    <a:pt x="218" y="217"/>
                  </a:cubicBezTo>
                  <a:cubicBezTo>
                    <a:pt x="220" y="218"/>
                    <a:pt x="235" y="214"/>
                    <a:pt x="235" y="214"/>
                  </a:cubicBezTo>
                  <a:cubicBezTo>
                    <a:pt x="241" y="219"/>
                    <a:pt x="241" y="219"/>
                    <a:pt x="241" y="219"/>
                  </a:cubicBezTo>
                  <a:cubicBezTo>
                    <a:pt x="250" y="213"/>
                    <a:pt x="250" y="213"/>
                    <a:pt x="250" y="213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54" y="231"/>
                    <a:pt x="254" y="231"/>
                    <a:pt x="254" y="231"/>
                  </a:cubicBezTo>
                  <a:cubicBezTo>
                    <a:pt x="270" y="217"/>
                    <a:pt x="270" y="217"/>
                    <a:pt x="270" y="217"/>
                  </a:cubicBezTo>
                  <a:cubicBezTo>
                    <a:pt x="289" y="221"/>
                    <a:pt x="289" y="221"/>
                    <a:pt x="289" y="221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82" y="236"/>
                    <a:pt x="282" y="236"/>
                    <a:pt x="282" y="236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0" y="272"/>
                    <a:pt x="300" y="272"/>
                    <a:pt x="300" y="272"/>
                  </a:cubicBezTo>
                  <a:cubicBezTo>
                    <a:pt x="305" y="282"/>
                    <a:pt x="305" y="282"/>
                    <a:pt x="305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40" y="296"/>
                    <a:pt x="340" y="296"/>
                    <a:pt x="340" y="296"/>
                  </a:cubicBezTo>
                  <a:cubicBezTo>
                    <a:pt x="340" y="296"/>
                    <a:pt x="354" y="280"/>
                    <a:pt x="363" y="278"/>
                  </a:cubicBezTo>
                  <a:cubicBezTo>
                    <a:pt x="372" y="275"/>
                    <a:pt x="400" y="286"/>
                    <a:pt x="411" y="284"/>
                  </a:cubicBezTo>
                  <a:cubicBezTo>
                    <a:pt x="422" y="283"/>
                    <a:pt x="426" y="273"/>
                    <a:pt x="426" y="273"/>
                  </a:cubicBezTo>
                  <a:cubicBezTo>
                    <a:pt x="422" y="261"/>
                    <a:pt x="422" y="261"/>
                    <a:pt x="422" y="261"/>
                  </a:cubicBezTo>
                  <a:cubicBezTo>
                    <a:pt x="423" y="253"/>
                    <a:pt x="423" y="253"/>
                    <a:pt x="423" y="253"/>
                  </a:cubicBezTo>
                  <a:cubicBezTo>
                    <a:pt x="423" y="253"/>
                    <a:pt x="418" y="248"/>
                    <a:pt x="432" y="239"/>
                  </a:cubicBezTo>
                  <a:cubicBezTo>
                    <a:pt x="446" y="230"/>
                    <a:pt x="444" y="245"/>
                    <a:pt x="444" y="245"/>
                  </a:cubicBezTo>
                  <a:cubicBezTo>
                    <a:pt x="465" y="227"/>
                    <a:pt x="465" y="227"/>
                    <a:pt x="465" y="227"/>
                  </a:cubicBezTo>
                  <a:cubicBezTo>
                    <a:pt x="477" y="230"/>
                    <a:pt x="477" y="230"/>
                    <a:pt x="477" y="230"/>
                  </a:cubicBezTo>
                  <a:cubicBezTo>
                    <a:pt x="485" y="221"/>
                    <a:pt x="502" y="203"/>
                    <a:pt x="511" y="19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5" name="Kherson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9997252" y="5548813"/>
              <a:ext cx="3343085" cy="1954800"/>
            </a:xfrm>
            <a:custGeom>
              <a:avLst/>
              <a:gdLst>
                <a:gd name="T0" fmla="*/ 2147483647 w 585"/>
                <a:gd name="T1" fmla="*/ 2147483647 h 452"/>
                <a:gd name="T2" fmla="*/ 2147483647 w 585"/>
                <a:gd name="T3" fmla="*/ 2147483647 h 452"/>
                <a:gd name="T4" fmla="*/ 2147483647 w 585"/>
                <a:gd name="T5" fmla="*/ 2147483647 h 452"/>
                <a:gd name="T6" fmla="*/ 2147483647 w 585"/>
                <a:gd name="T7" fmla="*/ 2147483647 h 452"/>
                <a:gd name="T8" fmla="*/ 2147483647 w 585"/>
                <a:gd name="T9" fmla="*/ 2147483647 h 452"/>
                <a:gd name="T10" fmla="*/ 2147483647 w 585"/>
                <a:gd name="T11" fmla="*/ 2147483647 h 452"/>
                <a:gd name="T12" fmla="*/ 2147483647 w 585"/>
                <a:gd name="T13" fmla="*/ 2147483647 h 452"/>
                <a:gd name="T14" fmla="*/ 2147483647 w 585"/>
                <a:gd name="T15" fmla="*/ 2147483647 h 452"/>
                <a:gd name="T16" fmla="*/ 2147483647 w 585"/>
                <a:gd name="T17" fmla="*/ 2147483647 h 452"/>
                <a:gd name="T18" fmla="*/ 2147483647 w 585"/>
                <a:gd name="T19" fmla="*/ 2147483647 h 452"/>
                <a:gd name="T20" fmla="*/ 2147483647 w 585"/>
                <a:gd name="T21" fmla="*/ 2147483647 h 452"/>
                <a:gd name="T22" fmla="*/ 2147483647 w 585"/>
                <a:gd name="T23" fmla="*/ 2147483647 h 452"/>
                <a:gd name="T24" fmla="*/ 2147483647 w 585"/>
                <a:gd name="T25" fmla="*/ 2147483647 h 452"/>
                <a:gd name="T26" fmla="*/ 2147483647 w 585"/>
                <a:gd name="T27" fmla="*/ 2147483647 h 452"/>
                <a:gd name="T28" fmla="*/ 2147483647 w 585"/>
                <a:gd name="T29" fmla="*/ 2147483647 h 452"/>
                <a:gd name="T30" fmla="*/ 2147483647 w 585"/>
                <a:gd name="T31" fmla="*/ 2147483647 h 452"/>
                <a:gd name="T32" fmla="*/ 2147483647 w 585"/>
                <a:gd name="T33" fmla="*/ 2147483647 h 452"/>
                <a:gd name="T34" fmla="*/ 2147483647 w 585"/>
                <a:gd name="T35" fmla="*/ 2147483647 h 452"/>
                <a:gd name="T36" fmla="*/ 2147483647 w 585"/>
                <a:gd name="T37" fmla="*/ 2147483647 h 452"/>
                <a:gd name="T38" fmla="*/ 2147483647 w 585"/>
                <a:gd name="T39" fmla="*/ 2147483647 h 452"/>
                <a:gd name="T40" fmla="*/ 2147483647 w 585"/>
                <a:gd name="T41" fmla="*/ 2147483647 h 452"/>
                <a:gd name="T42" fmla="*/ 2147483647 w 585"/>
                <a:gd name="T43" fmla="*/ 2147483647 h 452"/>
                <a:gd name="T44" fmla="*/ 2147483647 w 585"/>
                <a:gd name="T45" fmla="*/ 2147483647 h 452"/>
                <a:gd name="T46" fmla="*/ 2147483647 w 585"/>
                <a:gd name="T47" fmla="*/ 2147483647 h 452"/>
                <a:gd name="T48" fmla="*/ 2147483647 w 585"/>
                <a:gd name="T49" fmla="*/ 2147483647 h 452"/>
                <a:gd name="T50" fmla="*/ 2147483647 w 585"/>
                <a:gd name="T51" fmla="*/ 2147483647 h 452"/>
                <a:gd name="T52" fmla="*/ 2147483647 w 585"/>
                <a:gd name="T53" fmla="*/ 2147483647 h 452"/>
                <a:gd name="T54" fmla="*/ 2147483647 w 585"/>
                <a:gd name="T55" fmla="*/ 2147483647 h 452"/>
                <a:gd name="T56" fmla="*/ 2147483647 w 585"/>
                <a:gd name="T57" fmla="*/ 2147483647 h 452"/>
                <a:gd name="T58" fmla="*/ 2147483647 w 585"/>
                <a:gd name="T59" fmla="*/ 2147483647 h 452"/>
                <a:gd name="T60" fmla="*/ 2147483647 w 585"/>
                <a:gd name="T61" fmla="*/ 2147483647 h 452"/>
                <a:gd name="T62" fmla="*/ 2147483647 w 585"/>
                <a:gd name="T63" fmla="*/ 2147483647 h 452"/>
                <a:gd name="T64" fmla="*/ 2147483647 w 585"/>
                <a:gd name="T65" fmla="*/ 2147483647 h 452"/>
                <a:gd name="T66" fmla="*/ 2147483647 w 585"/>
                <a:gd name="T67" fmla="*/ 2147483647 h 452"/>
                <a:gd name="T68" fmla="*/ 2147483647 w 585"/>
                <a:gd name="T69" fmla="*/ 2147483647 h 452"/>
                <a:gd name="T70" fmla="*/ 2147483647 w 585"/>
                <a:gd name="T71" fmla="*/ 2147483647 h 452"/>
                <a:gd name="T72" fmla="*/ 2147483647 w 585"/>
                <a:gd name="T73" fmla="*/ 2147483647 h 452"/>
                <a:gd name="T74" fmla="*/ 2147483647 w 585"/>
                <a:gd name="T75" fmla="*/ 2147483647 h 452"/>
                <a:gd name="T76" fmla="*/ 2147483647 w 585"/>
                <a:gd name="T77" fmla="*/ 2147483647 h 452"/>
                <a:gd name="T78" fmla="*/ 2147483647 w 585"/>
                <a:gd name="T79" fmla="*/ 2147483647 h 452"/>
                <a:gd name="T80" fmla="*/ 2147483647 w 585"/>
                <a:gd name="T81" fmla="*/ 2147483647 h 452"/>
                <a:gd name="T82" fmla="*/ 2147483647 w 585"/>
                <a:gd name="T83" fmla="*/ 2147483647 h 452"/>
                <a:gd name="T84" fmla="*/ 2147483647 w 585"/>
                <a:gd name="T85" fmla="*/ 2147483647 h 452"/>
                <a:gd name="T86" fmla="*/ 2147483647 w 585"/>
                <a:gd name="T87" fmla="*/ 2147483647 h 452"/>
                <a:gd name="T88" fmla="*/ 2147483647 w 585"/>
                <a:gd name="T89" fmla="*/ 2147483647 h 452"/>
                <a:gd name="T90" fmla="*/ 2147483647 w 585"/>
                <a:gd name="T91" fmla="*/ 2147483647 h 452"/>
                <a:gd name="T92" fmla="*/ 2147483647 w 585"/>
                <a:gd name="T93" fmla="*/ 2147483647 h 452"/>
                <a:gd name="T94" fmla="*/ 2147483647 w 585"/>
                <a:gd name="T95" fmla="*/ 2147483647 h 4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5"/>
                <a:gd name="T145" fmla="*/ 0 h 452"/>
                <a:gd name="T146" fmla="*/ 585 w 585"/>
                <a:gd name="T147" fmla="*/ 452 h 4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5" h="452">
                  <a:moveTo>
                    <a:pt x="96" y="313"/>
                  </a:moveTo>
                  <a:cubicBezTo>
                    <a:pt x="88" y="309"/>
                    <a:pt x="73" y="303"/>
                    <a:pt x="53" y="301"/>
                  </a:cubicBezTo>
                  <a:cubicBezTo>
                    <a:pt x="34" y="299"/>
                    <a:pt x="28" y="274"/>
                    <a:pt x="20" y="275"/>
                  </a:cubicBezTo>
                  <a:cubicBezTo>
                    <a:pt x="0" y="277"/>
                    <a:pt x="55" y="307"/>
                    <a:pt x="64" y="311"/>
                  </a:cubicBezTo>
                  <a:cubicBezTo>
                    <a:pt x="73" y="315"/>
                    <a:pt x="86" y="320"/>
                    <a:pt x="93" y="321"/>
                  </a:cubicBezTo>
                  <a:cubicBezTo>
                    <a:pt x="100" y="321"/>
                    <a:pt x="104" y="316"/>
                    <a:pt x="96" y="313"/>
                  </a:cubicBezTo>
                  <a:close/>
                  <a:moveTo>
                    <a:pt x="213" y="338"/>
                  </a:moveTo>
                  <a:cubicBezTo>
                    <a:pt x="203" y="340"/>
                    <a:pt x="186" y="337"/>
                    <a:pt x="186" y="340"/>
                  </a:cubicBezTo>
                  <a:cubicBezTo>
                    <a:pt x="186" y="350"/>
                    <a:pt x="218" y="348"/>
                    <a:pt x="234" y="349"/>
                  </a:cubicBezTo>
                  <a:cubicBezTo>
                    <a:pt x="250" y="351"/>
                    <a:pt x="241" y="341"/>
                    <a:pt x="235" y="333"/>
                  </a:cubicBezTo>
                  <a:cubicBezTo>
                    <a:pt x="229" y="325"/>
                    <a:pt x="223" y="336"/>
                    <a:pt x="213" y="338"/>
                  </a:cubicBezTo>
                  <a:close/>
                  <a:moveTo>
                    <a:pt x="501" y="370"/>
                  </a:moveTo>
                  <a:cubicBezTo>
                    <a:pt x="585" y="452"/>
                    <a:pt x="585" y="452"/>
                    <a:pt x="585" y="452"/>
                  </a:cubicBezTo>
                  <a:cubicBezTo>
                    <a:pt x="510" y="369"/>
                    <a:pt x="510" y="369"/>
                    <a:pt x="510" y="369"/>
                  </a:cubicBezTo>
                  <a:cubicBezTo>
                    <a:pt x="510" y="369"/>
                    <a:pt x="517" y="362"/>
                    <a:pt x="518" y="359"/>
                  </a:cubicBezTo>
                  <a:cubicBezTo>
                    <a:pt x="519" y="357"/>
                    <a:pt x="509" y="349"/>
                    <a:pt x="509" y="349"/>
                  </a:cubicBezTo>
                  <a:cubicBezTo>
                    <a:pt x="509" y="349"/>
                    <a:pt x="508" y="345"/>
                    <a:pt x="509" y="341"/>
                  </a:cubicBezTo>
                  <a:cubicBezTo>
                    <a:pt x="510" y="337"/>
                    <a:pt x="507" y="329"/>
                    <a:pt x="503" y="324"/>
                  </a:cubicBezTo>
                  <a:cubicBezTo>
                    <a:pt x="499" y="320"/>
                    <a:pt x="503" y="309"/>
                    <a:pt x="503" y="309"/>
                  </a:cubicBezTo>
                  <a:cubicBezTo>
                    <a:pt x="495" y="297"/>
                    <a:pt x="495" y="297"/>
                    <a:pt x="495" y="297"/>
                  </a:cubicBezTo>
                  <a:cubicBezTo>
                    <a:pt x="495" y="297"/>
                    <a:pt x="500" y="290"/>
                    <a:pt x="505" y="284"/>
                  </a:cubicBezTo>
                  <a:cubicBezTo>
                    <a:pt x="511" y="279"/>
                    <a:pt x="509" y="276"/>
                    <a:pt x="509" y="276"/>
                  </a:cubicBezTo>
                  <a:cubicBezTo>
                    <a:pt x="515" y="284"/>
                    <a:pt x="515" y="284"/>
                    <a:pt x="515" y="284"/>
                  </a:cubicBezTo>
                  <a:cubicBezTo>
                    <a:pt x="515" y="284"/>
                    <a:pt x="532" y="276"/>
                    <a:pt x="536" y="273"/>
                  </a:cubicBezTo>
                  <a:cubicBezTo>
                    <a:pt x="539" y="271"/>
                    <a:pt x="539" y="268"/>
                    <a:pt x="539" y="266"/>
                  </a:cubicBezTo>
                  <a:cubicBezTo>
                    <a:pt x="537" y="264"/>
                    <a:pt x="535" y="262"/>
                    <a:pt x="535" y="262"/>
                  </a:cubicBezTo>
                  <a:cubicBezTo>
                    <a:pt x="534" y="243"/>
                    <a:pt x="534" y="243"/>
                    <a:pt x="534" y="243"/>
                  </a:cubicBezTo>
                  <a:cubicBezTo>
                    <a:pt x="529" y="239"/>
                    <a:pt x="529" y="239"/>
                    <a:pt x="529" y="239"/>
                  </a:cubicBezTo>
                  <a:cubicBezTo>
                    <a:pt x="527" y="228"/>
                    <a:pt x="527" y="228"/>
                    <a:pt x="527" y="228"/>
                  </a:cubicBezTo>
                  <a:cubicBezTo>
                    <a:pt x="517" y="228"/>
                    <a:pt x="517" y="228"/>
                    <a:pt x="517" y="228"/>
                  </a:cubicBezTo>
                  <a:cubicBezTo>
                    <a:pt x="517" y="228"/>
                    <a:pt x="514" y="224"/>
                    <a:pt x="512" y="224"/>
                  </a:cubicBezTo>
                  <a:cubicBezTo>
                    <a:pt x="510" y="224"/>
                    <a:pt x="500" y="226"/>
                    <a:pt x="498" y="222"/>
                  </a:cubicBezTo>
                  <a:cubicBezTo>
                    <a:pt x="497" y="219"/>
                    <a:pt x="495" y="214"/>
                    <a:pt x="495" y="214"/>
                  </a:cubicBezTo>
                  <a:cubicBezTo>
                    <a:pt x="484" y="212"/>
                    <a:pt x="484" y="212"/>
                    <a:pt x="484" y="212"/>
                  </a:cubicBezTo>
                  <a:cubicBezTo>
                    <a:pt x="475" y="201"/>
                    <a:pt x="475" y="201"/>
                    <a:pt x="475" y="201"/>
                  </a:cubicBezTo>
                  <a:cubicBezTo>
                    <a:pt x="475" y="201"/>
                    <a:pt x="484" y="199"/>
                    <a:pt x="480" y="195"/>
                  </a:cubicBezTo>
                  <a:cubicBezTo>
                    <a:pt x="476" y="191"/>
                    <a:pt x="464" y="184"/>
                    <a:pt x="464" y="184"/>
                  </a:cubicBezTo>
                  <a:cubicBezTo>
                    <a:pt x="464" y="184"/>
                    <a:pt x="480" y="173"/>
                    <a:pt x="479" y="170"/>
                  </a:cubicBezTo>
                  <a:cubicBezTo>
                    <a:pt x="478" y="167"/>
                    <a:pt x="476" y="162"/>
                    <a:pt x="479" y="158"/>
                  </a:cubicBezTo>
                  <a:cubicBezTo>
                    <a:pt x="481" y="153"/>
                    <a:pt x="487" y="156"/>
                    <a:pt x="484" y="148"/>
                  </a:cubicBezTo>
                  <a:cubicBezTo>
                    <a:pt x="482" y="140"/>
                    <a:pt x="467" y="125"/>
                    <a:pt x="467" y="125"/>
                  </a:cubicBezTo>
                  <a:cubicBezTo>
                    <a:pt x="467" y="125"/>
                    <a:pt x="454" y="130"/>
                    <a:pt x="453" y="126"/>
                  </a:cubicBezTo>
                  <a:cubicBezTo>
                    <a:pt x="451" y="122"/>
                    <a:pt x="450" y="104"/>
                    <a:pt x="446" y="98"/>
                  </a:cubicBezTo>
                  <a:cubicBezTo>
                    <a:pt x="443" y="92"/>
                    <a:pt x="440" y="88"/>
                    <a:pt x="440" y="88"/>
                  </a:cubicBezTo>
                  <a:cubicBezTo>
                    <a:pt x="440" y="88"/>
                    <a:pt x="444" y="63"/>
                    <a:pt x="437" y="55"/>
                  </a:cubicBezTo>
                  <a:cubicBezTo>
                    <a:pt x="431" y="46"/>
                    <a:pt x="416" y="68"/>
                    <a:pt x="410" y="61"/>
                  </a:cubicBezTo>
                  <a:cubicBezTo>
                    <a:pt x="404" y="54"/>
                    <a:pt x="411" y="45"/>
                    <a:pt x="404" y="38"/>
                  </a:cubicBezTo>
                  <a:cubicBezTo>
                    <a:pt x="402" y="36"/>
                    <a:pt x="400" y="34"/>
                    <a:pt x="398" y="33"/>
                  </a:cubicBezTo>
                  <a:cubicBezTo>
                    <a:pt x="391" y="33"/>
                    <a:pt x="367" y="33"/>
                    <a:pt x="368" y="42"/>
                  </a:cubicBezTo>
                  <a:cubicBezTo>
                    <a:pt x="370" y="52"/>
                    <a:pt x="377" y="46"/>
                    <a:pt x="378" y="47"/>
                  </a:cubicBezTo>
                  <a:cubicBezTo>
                    <a:pt x="379" y="47"/>
                    <a:pt x="381" y="46"/>
                    <a:pt x="383" y="43"/>
                  </a:cubicBezTo>
                  <a:cubicBezTo>
                    <a:pt x="385" y="41"/>
                    <a:pt x="398" y="45"/>
                    <a:pt x="400" y="46"/>
                  </a:cubicBezTo>
                  <a:cubicBezTo>
                    <a:pt x="402" y="47"/>
                    <a:pt x="400" y="55"/>
                    <a:pt x="394" y="60"/>
                  </a:cubicBezTo>
                  <a:cubicBezTo>
                    <a:pt x="388" y="64"/>
                    <a:pt x="384" y="51"/>
                    <a:pt x="374" y="52"/>
                  </a:cubicBezTo>
                  <a:cubicBezTo>
                    <a:pt x="365" y="52"/>
                    <a:pt x="364" y="71"/>
                    <a:pt x="363" y="81"/>
                  </a:cubicBezTo>
                  <a:cubicBezTo>
                    <a:pt x="363" y="92"/>
                    <a:pt x="345" y="100"/>
                    <a:pt x="342" y="102"/>
                  </a:cubicBezTo>
                  <a:cubicBezTo>
                    <a:pt x="338" y="104"/>
                    <a:pt x="341" y="109"/>
                    <a:pt x="342" y="113"/>
                  </a:cubicBezTo>
                  <a:cubicBezTo>
                    <a:pt x="342" y="117"/>
                    <a:pt x="329" y="126"/>
                    <a:pt x="325" y="130"/>
                  </a:cubicBezTo>
                  <a:cubicBezTo>
                    <a:pt x="320" y="134"/>
                    <a:pt x="329" y="138"/>
                    <a:pt x="332" y="144"/>
                  </a:cubicBezTo>
                  <a:cubicBezTo>
                    <a:pt x="335" y="151"/>
                    <a:pt x="310" y="167"/>
                    <a:pt x="308" y="168"/>
                  </a:cubicBezTo>
                  <a:cubicBezTo>
                    <a:pt x="306" y="169"/>
                    <a:pt x="298" y="166"/>
                    <a:pt x="293" y="167"/>
                  </a:cubicBezTo>
                  <a:cubicBezTo>
                    <a:pt x="287" y="169"/>
                    <a:pt x="280" y="174"/>
                    <a:pt x="272" y="179"/>
                  </a:cubicBezTo>
                  <a:cubicBezTo>
                    <a:pt x="264" y="183"/>
                    <a:pt x="256" y="178"/>
                    <a:pt x="256" y="178"/>
                  </a:cubicBezTo>
                  <a:cubicBezTo>
                    <a:pt x="265" y="179"/>
                    <a:pt x="269" y="173"/>
                    <a:pt x="273" y="168"/>
                  </a:cubicBezTo>
                  <a:cubicBezTo>
                    <a:pt x="277" y="163"/>
                    <a:pt x="289" y="157"/>
                    <a:pt x="292" y="155"/>
                  </a:cubicBezTo>
                  <a:cubicBezTo>
                    <a:pt x="295" y="153"/>
                    <a:pt x="301" y="156"/>
                    <a:pt x="308" y="150"/>
                  </a:cubicBezTo>
                  <a:cubicBezTo>
                    <a:pt x="314" y="143"/>
                    <a:pt x="305" y="122"/>
                    <a:pt x="309" y="116"/>
                  </a:cubicBezTo>
                  <a:cubicBezTo>
                    <a:pt x="313" y="110"/>
                    <a:pt x="321" y="116"/>
                    <a:pt x="321" y="116"/>
                  </a:cubicBezTo>
                  <a:cubicBezTo>
                    <a:pt x="321" y="116"/>
                    <a:pt x="321" y="112"/>
                    <a:pt x="322" y="111"/>
                  </a:cubicBezTo>
                  <a:cubicBezTo>
                    <a:pt x="324" y="110"/>
                    <a:pt x="333" y="98"/>
                    <a:pt x="334" y="95"/>
                  </a:cubicBezTo>
                  <a:cubicBezTo>
                    <a:pt x="334" y="93"/>
                    <a:pt x="334" y="86"/>
                    <a:pt x="334" y="86"/>
                  </a:cubicBezTo>
                  <a:cubicBezTo>
                    <a:pt x="334" y="86"/>
                    <a:pt x="359" y="57"/>
                    <a:pt x="360" y="46"/>
                  </a:cubicBezTo>
                  <a:cubicBezTo>
                    <a:pt x="361" y="34"/>
                    <a:pt x="352" y="24"/>
                    <a:pt x="353" y="23"/>
                  </a:cubicBezTo>
                  <a:cubicBezTo>
                    <a:pt x="353" y="22"/>
                    <a:pt x="354" y="20"/>
                    <a:pt x="356" y="17"/>
                  </a:cubicBezTo>
                  <a:cubicBezTo>
                    <a:pt x="357" y="14"/>
                    <a:pt x="354" y="13"/>
                    <a:pt x="352" y="11"/>
                  </a:cubicBezTo>
                  <a:cubicBezTo>
                    <a:pt x="350" y="11"/>
                    <a:pt x="349" y="10"/>
                    <a:pt x="348" y="10"/>
                  </a:cubicBezTo>
                  <a:cubicBezTo>
                    <a:pt x="336" y="10"/>
                    <a:pt x="324" y="25"/>
                    <a:pt x="313" y="15"/>
                  </a:cubicBezTo>
                  <a:cubicBezTo>
                    <a:pt x="303" y="6"/>
                    <a:pt x="296" y="0"/>
                    <a:pt x="296" y="0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75" y="10"/>
                    <a:pt x="271" y="12"/>
                  </a:cubicBezTo>
                  <a:cubicBezTo>
                    <a:pt x="267" y="14"/>
                    <a:pt x="264" y="21"/>
                    <a:pt x="264" y="21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38" y="1"/>
                    <a:pt x="238" y="1"/>
                    <a:pt x="238" y="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1"/>
                    <a:pt x="228" y="4"/>
                    <a:pt x="228" y="11"/>
                  </a:cubicBezTo>
                  <a:cubicBezTo>
                    <a:pt x="228" y="20"/>
                    <a:pt x="235" y="33"/>
                    <a:pt x="235" y="33"/>
                  </a:cubicBezTo>
                  <a:cubicBezTo>
                    <a:pt x="235" y="33"/>
                    <a:pt x="224" y="30"/>
                    <a:pt x="222" y="33"/>
                  </a:cubicBezTo>
                  <a:cubicBezTo>
                    <a:pt x="220" y="36"/>
                    <a:pt x="234" y="46"/>
                    <a:pt x="234" y="4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6" y="77"/>
                    <a:pt x="225" y="87"/>
                    <a:pt x="224" y="87"/>
                  </a:cubicBezTo>
                  <a:cubicBezTo>
                    <a:pt x="222" y="87"/>
                    <a:pt x="216" y="88"/>
                    <a:pt x="216" y="88"/>
                  </a:cubicBezTo>
                  <a:cubicBezTo>
                    <a:pt x="203" y="104"/>
                    <a:pt x="203" y="104"/>
                    <a:pt x="203" y="104"/>
                  </a:cubicBezTo>
                  <a:cubicBezTo>
                    <a:pt x="229" y="124"/>
                    <a:pt x="229" y="124"/>
                    <a:pt x="229" y="124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3"/>
                    <a:pt x="216" y="132"/>
                    <a:pt x="214" y="131"/>
                  </a:cubicBezTo>
                  <a:cubicBezTo>
                    <a:pt x="211" y="129"/>
                    <a:pt x="218" y="140"/>
                    <a:pt x="218" y="140"/>
                  </a:cubicBezTo>
                  <a:cubicBezTo>
                    <a:pt x="218" y="140"/>
                    <a:pt x="210" y="148"/>
                    <a:pt x="208" y="148"/>
                  </a:cubicBezTo>
                  <a:cubicBezTo>
                    <a:pt x="207" y="148"/>
                    <a:pt x="196" y="152"/>
                    <a:pt x="196" y="152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4" y="159"/>
                    <a:pt x="197" y="164"/>
                    <a:pt x="196" y="164"/>
                  </a:cubicBezTo>
                  <a:cubicBezTo>
                    <a:pt x="194" y="165"/>
                    <a:pt x="179" y="166"/>
                    <a:pt x="175" y="167"/>
                  </a:cubicBezTo>
                  <a:cubicBezTo>
                    <a:pt x="174" y="167"/>
                    <a:pt x="174" y="167"/>
                    <a:pt x="174" y="167"/>
                  </a:cubicBezTo>
                  <a:cubicBezTo>
                    <a:pt x="174" y="167"/>
                    <a:pt x="174" y="167"/>
                    <a:pt x="175" y="167"/>
                  </a:cubicBezTo>
                  <a:cubicBezTo>
                    <a:pt x="176" y="166"/>
                    <a:pt x="176" y="165"/>
                    <a:pt x="174" y="159"/>
                  </a:cubicBezTo>
                  <a:cubicBezTo>
                    <a:pt x="169" y="150"/>
                    <a:pt x="147" y="164"/>
                    <a:pt x="144" y="165"/>
                  </a:cubicBezTo>
                  <a:cubicBezTo>
                    <a:pt x="140" y="166"/>
                    <a:pt x="141" y="163"/>
                    <a:pt x="132" y="162"/>
                  </a:cubicBezTo>
                  <a:cubicBezTo>
                    <a:pt x="124" y="161"/>
                    <a:pt x="130" y="171"/>
                    <a:pt x="125" y="177"/>
                  </a:cubicBezTo>
                  <a:cubicBezTo>
                    <a:pt x="119" y="183"/>
                    <a:pt x="117" y="170"/>
                    <a:pt x="115" y="170"/>
                  </a:cubicBezTo>
                  <a:cubicBezTo>
                    <a:pt x="112" y="170"/>
                    <a:pt x="98" y="186"/>
                    <a:pt x="98" y="186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70" y="194"/>
                    <a:pt x="69" y="197"/>
                    <a:pt x="70" y="200"/>
                  </a:cubicBezTo>
                  <a:cubicBezTo>
                    <a:pt x="72" y="204"/>
                    <a:pt x="79" y="214"/>
                    <a:pt x="79" y="214"/>
                  </a:cubicBezTo>
                  <a:cubicBezTo>
                    <a:pt x="79" y="214"/>
                    <a:pt x="92" y="216"/>
                    <a:pt x="93" y="216"/>
                  </a:cubicBezTo>
                  <a:cubicBezTo>
                    <a:pt x="94" y="216"/>
                    <a:pt x="95" y="221"/>
                    <a:pt x="98" y="226"/>
                  </a:cubicBezTo>
                  <a:cubicBezTo>
                    <a:pt x="100" y="231"/>
                    <a:pt x="110" y="219"/>
                    <a:pt x="111" y="218"/>
                  </a:cubicBezTo>
                  <a:cubicBezTo>
                    <a:pt x="112" y="217"/>
                    <a:pt x="118" y="220"/>
                    <a:pt x="125" y="227"/>
                  </a:cubicBezTo>
                  <a:cubicBezTo>
                    <a:pt x="131" y="234"/>
                    <a:pt x="158" y="213"/>
                    <a:pt x="159" y="216"/>
                  </a:cubicBezTo>
                  <a:cubicBezTo>
                    <a:pt x="159" y="219"/>
                    <a:pt x="139" y="230"/>
                    <a:pt x="137" y="231"/>
                  </a:cubicBezTo>
                  <a:cubicBezTo>
                    <a:pt x="135" y="233"/>
                    <a:pt x="138" y="236"/>
                    <a:pt x="139" y="244"/>
                  </a:cubicBezTo>
                  <a:cubicBezTo>
                    <a:pt x="140" y="252"/>
                    <a:pt x="125" y="250"/>
                    <a:pt x="125" y="250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12" y="242"/>
                    <a:pt x="70" y="239"/>
                    <a:pt x="63" y="240"/>
                  </a:cubicBezTo>
                  <a:cubicBezTo>
                    <a:pt x="58" y="240"/>
                    <a:pt x="55" y="238"/>
                    <a:pt x="52" y="236"/>
                  </a:cubicBezTo>
                  <a:cubicBezTo>
                    <a:pt x="51" y="238"/>
                    <a:pt x="50" y="241"/>
                    <a:pt x="49" y="243"/>
                  </a:cubicBezTo>
                  <a:cubicBezTo>
                    <a:pt x="50" y="244"/>
                    <a:pt x="52" y="245"/>
                    <a:pt x="54" y="246"/>
                  </a:cubicBezTo>
                  <a:cubicBezTo>
                    <a:pt x="59" y="249"/>
                    <a:pt x="61" y="252"/>
                    <a:pt x="61" y="252"/>
                  </a:cubicBezTo>
                  <a:cubicBezTo>
                    <a:pt x="61" y="252"/>
                    <a:pt x="76" y="252"/>
                    <a:pt x="77" y="252"/>
                  </a:cubicBezTo>
                  <a:cubicBezTo>
                    <a:pt x="78" y="251"/>
                    <a:pt x="81" y="255"/>
                    <a:pt x="83" y="259"/>
                  </a:cubicBezTo>
                  <a:cubicBezTo>
                    <a:pt x="86" y="263"/>
                    <a:pt x="69" y="275"/>
                    <a:pt x="62" y="278"/>
                  </a:cubicBezTo>
                  <a:cubicBezTo>
                    <a:pt x="55" y="281"/>
                    <a:pt x="54" y="275"/>
                    <a:pt x="53" y="274"/>
                  </a:cubicBezTo>
                  <a:cubicBezTo>
                    <a:pt x="52" y="273"/>
                    <a:pt x="43" y="279"/>
                    <a:pt x="42" y="283"/>
                  </a:cubicBezTo>
                  <a:cubicBezTo>
                    <a:pt x="42" y="287"/>
                    <a:pt x="44" y="289"/>
                    <a:pt x="51" y="289"/>
                  </a:cubicBezTo>
                  <a:cubicBezTo>
                    <a:pt x="58" y="289"/>
                    <a:pt x="59" y="284"/>
                    <a:pt x="63" y="282"/>
                  </a:cubicBezTo>
                  <a:cubicBezTo>
                    <a:pt x="67" y="280"/>
                    <a:pt x="68" y="290"/>
                    <a:pt x="71" y="292"/>
                  </a:cubicBezTo>
                  <a:cubicBezTo>
                    <a:pt x="74" y="294"/>
                    <a:pt x="84" y="293"/>
                    <a:pt x="84" y="293"/>
                  </a:cubicBezTo>
                  <a:cubicBezTo>
                    <a:pt x="84" y="293"/>
                    <a:pt x="92" y="301"/>
                    <a:pt x="97" y="306"/>
                  </a:cubicBezTo>
                  <a:cubicBezTo>
                    <a:pt x="103" y="311"/>
                    <a:pt x="114" y="307"/>
                    <a:pt x="114" y="307"/>
                  </a:cubicBezTo>
                  <a:cubicBezTo>
                    <a:pt x="114" y="307"/>
                    <a:pt x="115" y="314"/>
                    <a:pt x="117" y="320"/>
                  </a:cubicBezTo>
                  <a:cubicBezTo>
                    <a:pt x="120" y="326"/>
                    <a:pt x="122" y="324"/>
                    <a:pt x="137" y="326"/>
                  </a:cubicBezTo>
                  <a:cubicBezTo>
                    <a:pt x="152" y="328"/>
                    <a:pt x="156" y="331"/>
                    <a:pt x="156" y="331"/>
                  </a:cubicBezTo>
                  <a:cubicBezTo>
                    <a:pt x="156" y="331"/>
                    <a:pt x="170" y="321"/>
                    <a:pt x="175" y="320"/>
                  </a:cubicBezTo>
                  <a:cubicBezTo>
                    <a:pt x="179" y="320"/>
                    <a:pt x="187" y="323"/>
                    <a:pt x="187" y="323"/>
                  </a:cubicBezTo>
                  <a:cubicBezTo>
                    <a:pt x="187" y="323"/>
                    <a:pt x="188" y="320"/>
                    <a:pt x="189" y="318"/>
                  </a:cubicBezTo>
                  <a:cubicBezTo>
                    <a:pt x="191" y="317"/>
                    <a:pt x="198" y="314"/>
                    <a:pt x="198" y="314"/>
                  </a:cubicBezTo>
                  <a:cubicBezTo>
                    <a:pt x="198" y="314"/>
                    <a:pt x="203" y="317"/>
                    <a:pt x="203" y="318"/>
                  </a:cubicBezTo>
                  <a:cubicBezTo>
                    <a:pt x="204" y="318"/>
                    <a:pt x="228" y="320"/>
                    <a:pt x="228" y="320"/>
                  </a:cubicBezTo>
                  <a:cubicBezTo>
                    <a:pt x="228" y="320"/>
                    <a:pt x="229" y="310"/>
                    <a:pt x="236" y="309"/>
                  </a:cubicBezTo>
                  <a:cubicBezTo>
                    <a:pt x="242" y="308"/>
                    <a:pt x="246" y="314"/>
                    <a:pt x="246" y="314"/>
                  </a:cubicBezTo>
                  <a:cubicBezTo>
                    <a:pt x="246" y="314"/>
                    <a:pt x="261" y="299"/>
                    <a:pt x="262" y="300"/>
                  </a:cubicBezTo>
                  <a:cubicBezTo>
                    <a:pt x="263" y="301"/>
                    <a:pt x="261" y="308"/>
                    <a:pt x="262" y="312"/>
                  </a:cubicBezTo>
                  <a:cubicBezTo>
                    <a:pt x="262" y="316"/>
                    <a:pt x="273" y="313"/>
                    <a:pt x="273" y="313"/>
                  </a:cubicBezTo>
                  <a:cubicBezTo>
                    <a:pt x="273" y="313"/>
                    <a:pt x="272" y="315"/>
                    <a:pt x="276" y="318"/>
                  </a:cubicBezTo>
                  <a:cubicBezTo>
                    <a:pt x="280" y="322"/>
                    <a:pt x="284" y="322"/>
                    <a:pt x="287" y="323"/>
                  </a:cubicBezTo>
                  <a:cubicBezTo>
                    <a:pt x="289" y="324"/>
                    <a:pt x="291" y="331"/>
                    <a:pt x="291" y="331"/>
                  </a:cubicBezTo>
                  <a:cubicBezTo>
                    <a:pt x="301" y="331"/>
                    <a:pt x="301" y="331"/>
                    <a:pt x="301" y="331"/>
                  </a:cubicBezTo>
                  <a:cubicBezTo>
                    <a:pt x="301" y="331"/>
                    <a:pt x="312" y="310"/>
                    <a:pt x="315" y="310"/>
                  </a:cubicBezTo>
                  <a:cubicBezTo>
                    <a:pt x="315" y="310"/>
                    <a:pt x="316" y="312"/>
                    <a:pt x="316" y="314"/>
                  </a:cubicBezTo>
                  <a:cubicBezTo>
                    <a:pt x="319" y="312"/>
                    <a:pt x="323" y="309"/>
                    <a:pt x="323" y="306"/>
                  </a:cubicBezTo>
                  <a:cubicBezTo>
                    <a:pt x="322" y="301"/>
                    <a:pt x="316" y="290"/>
                    <a:pt x="323" y="289"/>
                  </a:cubicBezTo>
                  <a:cubicBezTo>
                    <a:pt x="328" y="289"/>
                    <a:pt x="331" y="295"/>
                    <a:pt x="333" y="298"/>
                  </a:cubicBezTo>
                  <a:cubicBezTo>
                    <a:pt x="334" y="298"/>
                    <a:pt x="335" y="298"/>
                    <a:pt x="336" y="297"/>
                  </a:cubicBezTo>
                  <a:cubicBezTo>
                    <a:pt x="339" y="296"/>
                    <a:pt x="339" y="288"/>
                    <a:pt x="343" y="288"/>
                  </a:cubicBezTo>
                  <a:cubicBezTo>
                    <a:pt x="346" y="288"/>
                    <a:pt x="349" y="297"/>
                    <a:pt x="350" y="298"/>
                  </a:cubicBezTo>
                  <a:cubicBezTo>
                    <a:pt x="351" y="300"/>
                    <a:pt x="357" y="288"/>
                    <a:pt x="361" y="288"/>
                  </a:cubicBezTo>
                  <a:cubicBezTo>
                    <a:pt x="364" y="288"/>
                    <a:pt x="380" y="308"/>
                    <a:pt x="387" y="308"/>
                  </a:cubicBezTo>
                  <a:cubicBezTo>
                    <a:pt x="394" y="309"/>
                    <a:pt x="389" y="298"/>
                    <a:pt x="389" y="298"/>
                  </a:cubicBezTo>
                  <a:cubicBezTo>
                    <a:pt x="389" y="298"/>
                    <a:pt x="391" y="295"/>
                    <a:pt x="394" y="293"/>
                  </a:cubicBezTo>
                  <a:cubicBezTo>
                    <a:pt x="397" y="290"/>
                    <a:pt x="393" y="286"/>
                    <a:pt x="393" y="286"/>
                  </a:cubicBezTo>
                  <a:cubicBezTo>
                    <a:pt x="402" y="280"/>
                    <a:pt x="402" y="280"/>
                    <a:pt x="402" y="280"/>
                  </a:cubicBezTo>
                  <a:cubicBezTo>
                    <a:pt x="402" y="280"/>
                    <a:pt x="407" y="283"/>
                    <a:pt x="413" y="288"/>
                  </a:cubicBezTo>
                  <a:cubicBezTo>
                    <a:pt x="418" y="293"/>
                    <a:pt x="422" y="307"/>
                    <a:pt x="423" y="309"/>
                  </a:cubicBezTo>
                  <a:cubicBezTo>
                    <a:pt x="424" y="310"/>
                    <a:pt x="425" y="300"/>
                    <a:pt x="425" y="300"/>
                  </a:cubicBezTo>
                  <a:cubicBezTo>
                    <a:pt x="425" y="300"/>
                    <a:pt x="419" y="298"/>
                    <a:pt x="421" y="290"/>
                  </a:cubicBezTo>
                  <a:cubicBezTo>
                    <a:pt x="423" y="282"/>
                    <a:pt x="444" y="305"/>
                    <a:pt x="447" y="305"/>
                  </a:cubicBezTo>
                  <a:cubicBezTo>
                    <a:pt x="450" y="305"/>
                    <a:pt x="452" y="297"/>
                    <a:pt x="461" y="296"/>
                  </a:cubicBezTo>
                  <a:cubicBezTo>
                    <a:pt x="470" y="295"/>
                    <a:pt x="465" y="310"/>
                    <a:pt x="458" y="313"/>
                  </a:cubicBezTo>
                  <a:cubicBezTo>
                    <a:pt x="452" y="316"/>
                    <a:pt x="451" y="309"/>
                    <a:pt x="451" y="308"/>
                  </a:cubicBezTo>
                  <a:cubicBezTo>
                    <a:pt x="451" y="308"/>
                    <a:pt x="448" y="312"/>
                    <a:pt x="443" y="317"/>
                  </a:cubicBezTo>
                  <a:cubicBezTo>
                    <a:pt x="438" y="323"/>
                    <a:pt x="445" y="327"/>
                    <a:pt x="445" y="329"/>
                  </a:cubicBezTo>
                  <a:cubicBezTo>
                    <a:pt x="445" y="330"/>
                    <a:pt x="454" y="342"/>
                    <a:pt x="454" y="342"/>
                  </a:cubicBezTo>
                  <a:cubicBezTo>
                    <a:pt x="454" y="342"/>
                    <a:pt x="466" y="328"/>
                    <a:pt x="467" y="326"/>
                  </a:cubicBezTo>
                  <a:cubicBezTo>
                    <a:pt x="467" y="323"/>
                    <a:pt x="471" y="322"/>
                    <a:pt x="472" y="316"/>
                  </a:cubicBezTo>
                  <a:cubicBezTo>
                    <a:pt x="474" y="311"/>
                    <a:pt x="467" y="307"/>
                    <a:pt x="467" y="305"/>
                  </a:cubicBezTo>
                  <a:cubicBezTo>
                    <a:pt x="466" y="304"/>
                    <a:pt x="480" y="293"/>
                    <a:pt x="480" y="293"/>
                  </a:cubicBezTo>
                  <a:cubicBezTo>
                    <a:pt x="494" y="307"/>
                    <a:pt x="494" y="307"/>
                    <a:pt x="494" y="307"/>
                  </a:cubicBezTo>
                  <a:cubicBezTo>
                    <a:pt x="494" y="307"/>
                    <a:pt x="486" y="307"/>
                    <a:pt x="478" y="314"/>
                  </a:cubicBezTo>
                  <a:cubicBezTo>
                    <a:pt x="471" y="320"/>
                    <a:pt x="487" y="327"/>
                    <a:pt x="488" y="330"/>
                  </a:cubicBezTo>
                  <a:cubicBezTo>
                    <a:pt x="490" y="332"/>
                    <a:pt x="498" y="331"/>
                    <a:pt x="498" y="331"/>
                  </a:cubicBezTo>
                  <a:cubicBezTo>
                    <a:pt x="498" y="331"/>
                    <a:pt x="501" y="346"/>
                    <a:pt x="505" y="355"/>
                  </a:cubicBezTo>
                  <a:cubicBezTo>
                    <a:pt x="509" y="365"/>
                    <a:pt x="501" y="370"/>
                    <a:pt x="501" y="37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6" name="Kiev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191103" y="1935803"/>
              <a:ext cx="2261355" cy="2167133"/>
            </a:xfrm>
            <a:custGeom>
              <a:avLst/>
              <a:gdLst>
                <a:gd name="T0" fmla="*/ 2147483647 w 395"/>
                <a:gd name="T1" fmla="*/ 2147483647 h 500"/>
                <a:gd name="T2" fmla="*/ 2147483647 w 395"/>
                <a:gd name="T3" fmla="*/ 2147483647 h 500"/>
                <a:gd name="T4" fmla="*/ 2147483647 w 395"/>
                <a:gd name="T5" fmla="*/ 2147483647 h 500"/>
                <a:gd name="T6" fmla="*/ 2147483647 w 395"/>
                <a:gd name="T7" fmla="*/ 2147483647 h 500"/>
                <a:gd name="T8" fmla="*/ 2147483647 w 395"/>
                <a:gd name="T9" fmla="*/ 2147483647 h 500"/>
                <a:gd name="T10" fmla="*/ 2147483647 w 395"/>
                <a:gd name="T11" fmla="*/ 2147483647 h 500"/>
                <a:gd name="T12" fmla="*/ 2147483647 w 395"/>
                <a:gd name="T13" fmla="*/ 2147483647 h 500"/>
                <a:gd name="T14" fmla="*/ 2147483647 w 395"/>
                <a:gd name="T15" fmla="*/ 2147483647 h 500"/>
                <a:gd name="T16" fmla="*/ 2147483647 w 395"/>
                <a:gd name="T17" fmla="*/ 2147483647 h 500"/>
                <a:gd name="T18" fmla="*/ 2147483647 w 395"/>
                <a:gd name="T19" fmla="*/ 2147483647 h 500"/>
                <a:gd name="T20" fmla="*/ 2147483647 w 395"/>
                <a:gd name="T21" fmla="*/ 2147483647 h 500"/>
                <a:gd name="T22" fmla="*/ 2147483647 w 395"/>
                <a:gd name="T23" fmla="*/ 2147483647 h 500"/>
                <a:gd name="T24" fmla="*/ 2147483647 w 395"/>
                <a:gd name="T25" fmla="*/ 2147483647 h 500"/>
                <a:gd name="T26" fmla="*/ 2147483647 w 395"/>
                <a:gd name="T27" fmla="*/ 2147483647 h 500"/>
                <a:gd name="T28" fmla="*/ 2147483647 w 395"/>
                <a:gd name="T29" fmla="*/ 2147483647 h 500"/>
                <a:gd name="T30" fmla="*/ 2147483647 w 395"/>
                <a:gd name="T31" fmla="*/ 2147483647 h 500"/>
                <a:gd name="T32" fmla="*/ 2147483647 w 395"/>
                <a:gd name="T33" fmla="*/ 2147483647 h 500"/>
                <a:gd name="T34" fmla="*/ 2147483647 w 395"/>
                <a:gd name="T35" fmla="*/ 2147483647 h 500"/>
                <a:gd name="T36" fmla="*/ 2147483647 w 395"/>
                <a:gd name="T37" fmla="*/ 2147483647 h 500"/>
                <a:gd name="T38" fmla="*/ 2147483647 w 395"/>
                <a:gd name="T39" fmla="*/ 2147483647 h 500"/>
                <a:gd name="T40" fmla="*/ 2147483647 w 395"/>
                <a:gd name="T41" fmla="*/ 2147483647 h 500"/>
                <a:gd name="T42" fmla="*/ 2147483647 w 395"/>
                <a:gd name="T43" fmla="*/ 2147483647 h 500"/>
                <a:gd name="T44" fmla="*/ 2147483647 w 395"/>
                <a:gd name="T45" fmla="*/ 2147483647 h 500"/>
                <a:gd name="T46" fmla="*/ 2147483647 w 395"/>
                <a:gd name="T47" fmla="*/ 2147483647 h 500"/>
                <a:gd name="T48" fmla="*/ 2147483647 w 395"/>
                <a:gd name="T49" fmla="*/ 2147483647 h 500"/>
                <a:gd name="T50" fmla="*/ 2147483647 w 395"/>
                <a:gd name="T51" fmla="*/ 2147483647 h 500"/>
                <a:gd name="T52" fmla="*/ 2147483647 w 395"/>
                <a:gd name="T53" fmla="*/ 2147483647 h 500"/>
                <a:gd name="T54" fmla="*/ 2147483647 w 395"/>
                <a:gd name="T55" fmla="*/ 2147483647 h 500"/>
                <a:gd name="T56" fmla="*/ 2147483647 w 395"/>
                <a:gd name="T57" fmla="*/ 2147483647 h 500"/>
                <a:gd name="T58" fmla="*/ 2147483647 w 395"/>
                <a:gd name="T59" fmla="*/ 2147483647 h 500"/>
                <a:gd name="T60" fmla="*/ 2147483647 w 395"/>
                <a:gd name="T61" fmla="*/ 2147483647 h 500"/>
                <a:gd name="T62" fmla="*/ 2147483647 w 395"/>
                <a:gd name="T63" fmla="*/ 2147483647 h 500"/>
                <a:gd name="T64" fmla="*/ 2147483647 w 395"/>
                <a:gd name="T65" fmla="*/ 2147483647 h 500"/>
                <a:gd name="T66" fmla="*/ 2147483647 w 395"/>
                <a:gd name="T67" fmla="*/ 2147483647 h 500"/>
                <a:gd name="T68" fmla="*/ 2147483647 w 395"/>
                <a:gd name="T69" fmla="*/ 2147483647 h 500"/>
                <a:gd name="T70" fmla="*/ 2147483647 w 395"/>
                <a:gd name="T71" fmla="*/ 2147483647 h 500"/>
                <a:gd name="T72" fmla="*/ 2147483647 w 395"/>
                <a:gd name="T73" fmla="*/ 2147483647 h 500"/>
                <a:gd name="T74" fmla="*/ 2147483647 w 395"/>
                <a:gd name="T75" fmla="*/ 2147483647 h 500"/>
                <a:gd name="T76" fmla="*/ 2147483647 w 395"/>
                <a:gd name="T77" fmla="*/ 2147483647 h 500"/>
                <a:gd name="T78" fmla="*/ 2147483647 w 395"/>
                <a:gd name="T79" fmla="*/ 2147483647 h 500"/>
                <a:gd name="T80" fmla="*/ 2147483647 w 395"/>
                <a:gd name="T81" fmla="*/ 2147483647 h 500"/>
                <a:gd name="T82" fmla="*/ 2147483647 w 395"/>
                <a:gd name="T83" fmla="*/ 2147483647 h 500"/>
                <a:gd name="T84" fmla="*/ 2147483647 w 395"/>
                <a:gd name="T85" fmla="*/ 2147483647 h 500"/>
                <a:gd name="T86" fmla="*/ 2147483647 w 395"/>
                <a:gd name="T87" fmla="*/ 2147483647 h 500"/>
                <a:gd name="T88" fmla="*/ 2147483647 w 395"/>
                <a:gd name="T89" fmla="*/ 2147483647 h 5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5"/>
                <a:gd name="T136" fmla="*/ 0 h 500"/>
                <a:gd name="T137" fmla="*/ 395 w 395"/>
                <a:gd name="T138" fmla="*/ 500 h 5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5" h="500">
                  <a:moveTo>
                    <a:pt x="79" y="497"/>
                  </a:moveTo>
                  <a:cubicBezTo>
                    <a:pt x="84" y="492"/>
                    <a:pt x="90" y="478"/>
                    <a:pt x="90" y="478"/>
                  </a:cubicBezTo>
                  <a:cubicBezTo>
                    <a:pt x="90" y="478"/>
                    <a:pt x="104" y="483"/>
                    <a:pt x="107" y="479"/>
                  </a:cubicBezTo>
                  <a:cubicBezTo>
                    <a:pt x="109" y="474"/>
                    <a:pt x="121" y="470"/>
                    <a:pt x="121" y="470"/>
                  </a:cubicBezTo>
                  <a:cubicBezTo>
                    <a:pt x="127" y="477"/>
                    <a:pt x="127" y="477"/>
                    <a:pt x="127" y="477"/>
                  </a:cubicBezTo>
                  <a:cubicBezTo>
                    <a:pt x="141" y="481"/>
                    <a:pt x="141" y="481"/>
                    <a:pt x="141" y="481"/>
                  </a:cubicBezTo>
                  <a:cubicBezTo>
                    <a:pt x="141" y="481"/>
                    <a:pt x="154" y="488"/>
                    <a:pt x="154" y="486"/>
                  </a:cubicBezTo>
                  <a:cubicBezTo>
                    <a:pt x="154" y="483"/>
                    <a:pt x="158" y="464"/>
                    <a:pt x="158" y="464"/>
                  </a:cubicBezTo>
                  <a:cubicBezTo>
                    <a:pt x="158" y="464"/>
                    <a:pt x="176" y="467"/>
                    <a:pt x="179" y="465"/>
                  </a:cubicBezTo>
                  <a:cubicBezTo>
                    <a:pt x="182" y="462"/>
                    <a:pt x="183" y="460"/>
                    <a:pt x="185" y="460"/>
                  </a:cubicBezTo>
                  <a:cubicBezTo>
                    <a:pt x="186" y="460"/>
                    <a:pt x="198" y="470"/>
                    <a:pt x="200" y="469"/>
                  </a:cubicBezTo>
                  <a:cubicBezTo>
                    <a:pt x="202" y="469"/>
                    <a:pt x="206" y="460"/>
                    <a:pt x="211" y="460"/>
                  </a:cubicBezTo>
                  <a:cubicBezTo>
                    <a:pt x="216" y="459"/>
                    <a:pt x="226" y="462"/>
                    <a:pt x="227" y="461"/>
                  </a:cubicBezTo>
                  <a:cubicBezTo>
                    <a:pt x="228" y="459"/>
                    <a:pt x="230" y="449"/>
                    <a:pt x="235" y="444"/>
                  </a:cubicBezTo>
                  <a:cubicBezTo>
                    <a:pt x="240" y="439"/>
                    <a:pt x="261" y="420"/>
                    <a:pt x="260" y="415"/>
                  </a:cubicBezTo>
                  <a:cubicBezTo>
                    <a:pt x="258" y="411"/>
                    <a:pt x="250" y="404"/>
                    <a:pt x="252" y="404"/>
                  </a:cubicBezTo>
                  <a:cubicBezTo>
                    <a:pt x="254" y="403"/>
                    <a:pt x="260" y="398"/>
                    <a:pt x="260" y="398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83" y="342"/>
                    <a:pt x="283" y="342"/>
                    <a:pt x="283" y="342"/>
                  </a:cubicBezTo>
                  <a:cubicBezTo>
                    <a:pt x="297" y="344"/>
                    <a:pt x="297" y="344"/>
                    <a:pt x="297" y="344"/>
                  </a:cubicBezTo>
                  <a:cubicBezTo>
                    <a:pt x="297" y="343"/>
                    <a:pt x="297" y="343"/>
                    <a:pt x="297" y="342"/>
                  </a:cubicBezTo>
                  <a:cubicBezTo>
                    <a:pt x="299" y="336"/>
                    <a:pt x="303" y="325"/>
                    <a:pt x="297" y="327"/>
                  </a:cubicBezTo>
                  <a:cubicBezTo>
                    <a:pt x="290" y="328"/>
                    <a:pt x="285" y="332"/>
                    <a:pt x="278" y="334"/>
                  </a:cubicBezTo>
                  <a:cubicBezTo>
                    <a:pt x="270" y="336"/>
                    <a:pt x="262" y="333"/>
                    <a:pt x="259" y="334"/>
                  </a:cubicBezTo>
                  <a:cubicBezTo>
                    <a:pt x="255" y="335"/>
                    <a:pt x="247" y="334"/>
                    <a:pt x="241" y="326"/>
                  </a:cubicBezTo>
                  <a:cubicBezTo>
                    <a:pt x="235" y="318"/>
                    <a:pt x="237" y="314"/>
                    <a:pt x="227" y="307"/>
                  </a:cubicBezTo>
                  <a:cubicBezTo>
                    <a:pt x="216" y="301"/>
                    <a:pt x="208" y="301"/>
                    <a:pt x="204" y="293"/>
                  </a:cubicBezTo>
                  <a:cubicBezTo>
                    <a:pt x="200" y="285"/>
                    <a:pt x="201" y="284"/>
                    <a:pt x="201" y="284"/>
                  </a:cubicBezTo>
                  <a:cubicBezTo>
                    <a:pt x="204" y="288"/>
                    <a:pt x="212" y="293"/>
                    <a:pt x="218" y="293"/>
                  </a:cubicBezTo>
                  <a:cubicBezTo>
                    <a:pt x="223" y="293"/>
                    <a:pt x="225" y="295"/>
                    <a:pt x="229" y="301"/>
                  </a:cubicBezTo>
                  <a:cubicBezTo>
                    <a:pt x="234" y="307"/>
                    <a:pt x="239" y="320"/>
                    <a:pt x="244" y="321"/>
                  </a:cubicBezTo>
                  <a:cubicBezTo>
                    <a:pt x="250" y="322"/>
                    <a:pt x="255" y="329"/>
                    <a:pt x="260" y="327"/>
                  </a:cubicBezTo>
                  <a:cubicBezTo>
                    <a:pt x="265" y="326"/>
                    <a:pt x="281" y="318"/>
                    <a:pt x="289" y="318"/>
                  </a:cubicBezTo>
                  <a:cubicBezTo>
                    <a:pt x="298" y="318"/>
                    <a:pt x="316" y="320"/>
                    <a:pt x="318" y="325"/>
                  </a:cubicBezTo>
                  <a:cubicBezTo>
                    <a:pt x="320" y="330"/>
                    <a:pt x="323" y="339"/>
                    <a:pt x="321" y="347"/>
                  </a:cubicBezTo>
                  <a:cubicBezTo>
                    <a:pt x="321" y="348"/>
                    <a:pt x="321" y="349"/>
                    <a:pt x="320" y="350"/>
                  </a:cubicBezTo>
                  <a:cubicBezTo>
                    <a:pt x="328" y="352"/>
                    <a:pt x="328" y="352"/>
                    <a:pt x="328" y="352"/>
                  </a:cubicBezTo>
                  <a:cubicBezTo>
                    <a:pt x="328" y="352"/>
                    <a:pt x="349" y="325"/>
                    <a:pt x="352" y="319"/>
                  </a:cubicBezTo>
                  <a:cubicBezTo>
                    <a:pt x="355" y="313"/>
                    <a:pt x="359" y="313"/>
                    <a:pt x="359" y="313"/>
                  </a:cubicBezTo>
                  <a:cubicBezTo>
                    <a:pt x="359" y="313"/>
                    <a:pt x="345" y="307"/>
                    <a:pt x="355" y="298"/>
                  </a:cubicBezTo>
                  <a:cubicBezTo>
                    <a:pt x="364" y="289"/>
                    <a:pt x="374" y="283"/>
                    <a:pt x="373" y="282"/>
                  </a:cubicBezTo>
                  <a:cubicBezTo>
                    <a:pt x="372" y="280"/>
                    <a:pt x="367" y="273"/>
                    <a:pt x="368" y="273"/>
                  </a:cubicBezTo>
                  <a:cubicBezTo>
                    <a:pt x="370" y="272"/>
                    <a:pt x="373" y="264"/>
                    <a:pt x="373" y="264"/>
                  </a:cubicBezTo>
                  <a:cubicBezTo>
                    <a:pt x="373" y="264"/>
                    <a:pt x="386" y="266"/>
                    <a:pt x="386" y="265"/>
                  </a:cubicBezTo>
                  <a:cubicBezTo>
                    <a:pt x="386" y="263"/>
                    <a:pt x="395" y="245"/>
                    <a:pt x="395" y="245"/>
                  </a:cubicBezTo>
                  <a:cubicBezTo>
                    <a:pt x="395" y="245"/>
                    <a:pt x="365" y="216"/>
                    <a:pt x="366" y="216"/>
                  </a:cubicBezTo>
                  <a:cubicBezTo>
                    <a:pt x="368" y="215"/>
                    <a:pt x="380" y="209"/>
                    <a:pt x="380" y="206"/>
                  </a:cubicBezTo>
                  <a:cubicBezTo>
                    <a:pt x="380" y="203"/>
                    <a:pt x="365" y="201"/>
                    <a:pt x="365" y="201"/>
                  </a:cubicBezTo>
                  <a:cubicBezTo>
                    <a:pt x="351" y="186"/>
                    <a:pt x="351" y="186"/>
                    <a:pt x="351" y="186"/>
                  </a:cubicBezTo>
                  <a:cubicBezTo>
                    <a:pt x="351" y="186"/>
                    <a:pt x="317" y="214"/>
                    <a:pt x="313" y="213"/>
                  </a:cubicBezTo>
                  <a:cubicBezTo>
                    <a:pt x="309" y="213"/>
                    <a:pt x="303" y="208"/>
                    <a:pt x="303" y="208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83" y="210"/>
                    <a:pt x="283" y="210"/>
                    <a:pt x="283" y="210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8" y="192"/>
                    <a:pt x="267" y="186"/>
                  </a:cubicBezTo>
                  <a:cubicBezTo>
                    <a:pt x="266" y="181"/>
                    <a:pt x="249" y="156"/>
                    <a:pt x="249" y="156"/>
                  </a:cubicBezTo>
                  <a:cubicBezTo>
                    <a:pt x="249" y="156"/>
                    <a:pt x="235" y="163"/>
                    <a:pt x="226" y="163"/>
                  </a:cubicBezTo>
                  <a:cubicBezTo>
                    <a:pt x="217" y="162"/>
                    <a:pt x="201" y="163"/>
                    <a:pt x="201" y="158"/>
                  </a:cubicBezTo>
                  <a:cubicBezTo>
                    <a:pt x="200" y="153"/>
                    <a:pt x="206" y="144"/>
                    <a:pt x="206" y="144"/>
                  </a:cubicBezTo>
                  <a:cubicBezTo>
                    <a:pt x="189" y="129"/>
                    <a:pt x="189" y="129"/>
                    <a:pt x="189" y="12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1" y="113"/>
                    <a:pt x="181" y="117"/>
                    <a:pt x="181" y="123"/>
                  </a:cubicBezTo>
                  <a:cubicBezTo>
                    <a:pt x="179" y="135"/>
                    <a:pt x="181" y="139"/>
                    <a:pt x="181" y="141"/>
                  </a:cubicBezTo>
                  <a:cubicBezTo>
                    <a:pt x="182" y="144"/>
                    <a:pt x="177" y="154"/>
                    <a:pt x="178" y="161"/>
                  </a:cubicBezTo>
                  <a:cubicBezTo>
                    <a:pt x="179" y="168"/>
                    <a:pt x="172" y="177"/>
                    <a:pt x="170" y="180"/>
                  </a:cubicBezTo>
                  <a:cubicBezTo>
                    <a:pt x="169" y="182"/>
                    <a:pt x="171" y="192"/>
                    <a:pt x="171" y="192"/>
                  </a:cubicBezTo>
                  <a:cubicBezTo>
                    <a:pt x="171" y="192"/>
                    <a:pt x="170" y="196"/>
                    <a:pt x="169" y="196"/>
                  </a:cubicBezTo>
                  <a:cubicBezTo>
                    <a:pt x="167" y="196"/>
                    <a:pt x="152" y="180"/>
                    <a:pt x="152" y="180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68"/>
                    <a:pt x="155" y="151"/>
                    <a:pt x="157" y="144"/>
                  </a:cubicBezTo>
                  <a:cubicBezTo>
                    <a:pt x="159" y="138"/>
                    <a:pt x="159" y="129"/>
                    <a:pt x="161" y="126"/>
                  </a:cubicBezTo>
                  <a:cubicBezTo>
                    <a:pt x="163" y="123"/>
                    <a:pt x="162" y="115"/>
                    <a:pt x="160" y="109"/>
                  </a:cubicBezTo>
                  <a:cubicBezTo>
                    <a:pt x="159" y="103"/>
                    <a:pt x="142" y="108"/>
                    <a:pt x="139" y="105"/>
                  </a:cubicBezTo>
                  <a:cubicBezTo>
                    <a:pt x="136" y="101"/>
                    <a:pt x="157" y="92"/>
                    <a:pt x="160" y="89"/>
                  </a:cubicBezTo>
                  <a:cubicBezTo>
                    <a:pt x="162" y="85"/>
                    <a:pt x="159" y="76"/>
                    <a:pt x="158" y="70"/>
                  </a:cubicBezTo>
                  <a:cubicBezTo>
                    <a:pt x="158" y="64"/>
                    <a:pt x="170" y="61"/>
                    <a:pt x="170" y="61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1" y="46"/>
                    <a:pt x="154" y="46"/>
                  </a:cubicBezTo>
                  <a:cubicBezTo>
                    <a:pt x="147" y="45"/>
                    <a:pt x="148" y="22"/>
                    <a:pt x="148" y="22"/>
                  </a:cubicBezTo>
                  <a:cubicBezTo>
                    <a:pt x="148" y="22"/>
                    <a:pt x="132" y="6"/>
                    <a:pt x="130" y="5"/>
                  </a:cubicBezTo>
                  <a:cubicBezTo>
                    <a:pt x="128" y="4"/>
                    <a:pt x="94" y="4"/>
                    <a:pt x="94" y="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9" y="0"/>
                    <a:pt x="56" y="1"/>
                  </a:cubicBezTo>
                  <a:cubicBezTo>
                    <a:pt x="43" y="1"/>
                    <a:pt x="49" y="8"/>
                    <a:pt x="42" y="9"/>
                  </a:cubicBezTo>
                  <a:cubicBezTo>
                    <a:pt x="35" y="10"/>
                    <a:pt x="31" y="20"/>
                    <a:pt x="31" y="20"/>
                  </a:cubicBezTo>
                  <a:cubicBezTo>
                    <a:pt x="31" y="20"/>
                    <a:pt x="25" y="21"/>
                    <a:pt x="22" y="22"/>
                  </a:cubicBezTo>
                  <a:cubicBezTo>
                    <a:pt x="19" y="22"/>
                    <a:pt x="19" y="25"/>
                    <a:pt x="12" y="26"/>
                  </a:cubicBezTo>
                  <a:cubicBezTo>
                    <a:pt x="10" y="33"/>
                    <a:pt x="18" y="32"/>
                    <a:pt x="19" y="34"/>
                  </a:cubicBezTo>
                  <a:cubicBezTo>
                    <a:pt x="20" y="36"/>
                    <a:pt x="19" y="39"/>
                    <a:pt x="17" y="41"/>
                  </a:cubicBezTo>
                  <a:cubicBezTo>
                    <a:pt x="16" y="44"/>
                    <a:pt x="3" y="52"/>
                    <a:pt x="2" y="54"/>
                  </a:cubicBezTo>
                  <a:cubicBezTo>
                    <a:pt x="0" y="55"/>
                    <a:pt x="3" y="72"/>
                    <a:pt x="3" y="75"/>
                  </a:cubicBezTo>
                  <a:cubicBezTo>
                    <a:pt x="3" y="77"/>
                    <a:pt x="17" y="77"/>
                    <a:pt x="17" y="77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5"/>
                    <a:pt x="18" y="119"/>
                    <a:pt x="20" y="119"/>
                  </a:cubicBezTo>
                  <a:cubicBezTo>
                    <a:pt x="21" y="120"/>
                    <a:pt x="33" y="139"/>
                    <a:pt x="33" y="139"/>
                  </a:cubicBezTo>
                  <a:cubicBezTo>
                    <a:pt x="33" y="139"/>
                    <a:pt x="30" y="145"/>
                    <a:pt x="29" y="151"/>
                  </a:cubicBezTo>
                  <a:cubicBezTo>
                    <a:pt x="27" y="158"/>
                    <a:pt x="44" y="157"/>
                    <a:pt x="44" y="157"/>
                  </a:cubicBezTo>
                  <a:cubicBezTo>
                    <a:pt x="44" y="157"/>
                    <a:pt x="45" y="170"/>
                    <a:pt x="45" y="173"/>
                  </a:cubicBezTo>
                  <a:cubicBezTo>
                    <a:pt x="45" y="176"/>
                    <a:pt x="34" y="189"/>
                    <a:pt x="31" y="193"/>
                  </a:cubicBezTo>
                  <a:cubicBezTo>
                    <a:pt x="28" y="198"/>
                    <a:pt x="33" y="202"/>
                    <a:pt x="33" y="202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9"/>
                    <a:pt x="25" y="231"/>
                    <a:pt x="22" y="232"/>
                  </a:cubicBezTo>
                  <a:cubicBezTo>
                    <a:pt x="19" y="233"/>
                    <a:pt x="45" y="236"/>
                    <a:pt x="45" y="236"/>
                  </a:cubicBezTo>
                  <a:cubicBezTo>
                    <a:pt x="45" y="236"/>
                    <a:pt x="45" y="242"/>
                    <a:pt x="48" y="251"/>
                  </a:cubicBezTo>
                  <a:cubicBezTo>
                    <a:pt x="50" y="259"/>
                    <a:pt x="57" y="267"/>
                    <a:pt x="57" y="267"/>
                  </a:cubicBezTo>
                  <a:cubicBezTo>
                    <a:pt x="55" y="283"/>
                    <a:pt x="55" y="283"/>
                    <a:pt x="55" y="283"/>
                  </a:cubicBezTo>
                  <a:cubicBezTo>
                    <a:pt x="61" y="287"/>
                    <a:pt x="61" y="287"/>
                    <a:pt x="61" y="287"/>
                  </a:cubicBezTo>
                  <a:cubicBezTo>
                    <a:pt x="61" y="297"/>
                    <a:pt x="61" y="297"/>
                    <a:pt x="61" y="297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4" y="322"/>
                    <a:pt x="54" y="322"/>
                    <a:pt x="54" y="322"/>
                  </a:cubicBezTo>
                  <a:cubicBezTo>
                    <a:pt x="63" y="330"/>
                    <a:pt x="63" y="330"/>
                    <a:pt x="63" y="330"/>
                  </a:cubicBezTo>
                  <a:cubicBezTo>
                    <a:pt x="63" y="330"/>
                    <a:pt x="65" y="334"/>
                    <a:pt x="63" y="338"/>
                  </a:cubicBezTo>
                  <a:cubicBezTo>
                    <a:pt x="62" y="343"/>
                    <a:pt x="30" y="362"/>
                    <a:pt x="30" y="362"/>
                  </a:cubicBezTo>
                  <a:cubicBezTo>
                    <a:pt x="30" y="362"/>
                    <a:pt x="20" y="363"/>
                    <a:pt x="18" y="363"/>
                  </a:cubicBezTo>
                  <a:cubicBezTo>
                    <a:pt x="16" y="362"/>
                    <a:pt x="23" y="374"/>
                    <a:pt x="23" y="374"/>
                  </a:cubicBezTo>
                  <a:cubicBezTo>
                    <a:pt x="17" y="383"/>
                    <a:pt x="17" y="383"/>
                    <a:pt x="17" y="383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24" y="394"/>
                    <a:pt x="24" y="394"/>
                    <a:pt x="24" y="394"/>
                  </a:cubicBezTo>
                  <a:cubicBezTo>
                    <a:pt x="28" y="396"/>
                    <a:pt x="33" y="399"/>
                    <a:pt x="35" y="400"/>
                  </a:cubicBezTo>
                  <a:cubicBezTo>
                    <a:pt x="37" y="401"/>
                    <a:pt x="27" y="413"/>
                    <a:pt x="26" y="414"/>
                  </a:cubicBezTo>
                  <a:cubicBezTo>
                    <a:pt x="24" y="416"/>
                    <a:pt x="39" y="426"/>
                    <a:pt x="39" y="426"/>
                  </a:cubicBezTo>
                  <a:cubicBezTo>
                    <a:pt x="31" y="433"/>
                    <a:pt x="31" y="433"/>
                    <a:pt x="31" y="433"/>
                  </a:cubicBezTo>
                  <a:cubicBezTo>
                    <a:pt x="38" y="433"/>
                    <a:pt x="38" y="433"/>
                    <a:pt x="38" y="433"/>
                  </a:cubicBezTo>
                  <a:cubicBezTo>
                    <a:pt x="38" y="442"/>
                    <a:pt x="38" y="442"/>
                    <a:pt x="38" y="442"/>
                  </a:cubicBezTo>
                  <a:cubicBezTo>
                    <a:pt x="26" y="457"/>
                    <a:pt x="26" y="457"/>
                    <a:pt x="26" y="457"/>
                  </a:cubicBezTo>
                  <a:cubicBezTo>
                    <a:pt x="60" y="487"/>
                    <a:pt x="60" y="487"/>
                    <a:pt x="60" y="487"/>
                  </a:cubicBezTo>
                  <a:cubicBezTo>
                    <a:pt x="60" y="487"/>
                    <a:pt x="59" y="495"/>
                    <a:pt x="58" y="500"/>
                  </a:cubicBezTo>
                  <a:cubicBezTo>
                    <a:pt x="64" y="500"/>
                    <a:pt x="75" y="500"/>
                    <a:pt x="79" y="49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7" name="Cherkasy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8421156" y="3074980"/>
              <a:ext cx="2628457" cy="1691913"/>
            </a:xfrm>
            <a:custGeom>
              <a:avLst/>
              <a:gdLst>
                <a:gd name="T0" fmla="*/ 2147483647 w 459"/>
                <a:gd name="T1" fmla="*/ 2147483647 h 391"/>
                <a:gd name="T2" fmla="*/ 2147483647 w 459"/>
                <a:gd name="T3" fmla="*/ 2147483647 h 391"/>
                <a:gd name="T4" fmla="*/ 2147483647 w 459"/>
                <a:gd name="T5" fmla="*/ 2147483647 h 391"/>
                <a:gd name="T6" fmla="*/ 2147483647 w 459"/>
                <a:gd name="T7" fmla="*/ 2147483647 h 391"/>
                <a:gd name="T8" fmla="*/ 2147483647 w 459"/>
                <a:gd name="T9" fmla="*/ 2147483647 h 391"/>
                <a:gd name="T10" fmla="*/ 2147483647 w 459"/>
                <a:gd name="T11" fmla="*/ 2147483647 h 391"/>
                <a:gd name="T12" fmla="*/ 2147483647 w 459"/>
                <a:gd name="T13" fmla="*/ 2147483647 h 391"/>
                <a:gd name="T14" fmla="*/ 2147483647 w 459"/>
                <a:gd name="T15" fmla="*/ 0 h 391"/>
                <a:gd name="T16" fmla="*/ 2147483647 w 459"/>
                <a:gd name="T17" fmla="*/ 2147483647 h 391"/>
                <a:gd name="T18" fmla="*/ 2147483647 w 459"/>
                <a:gd name="T19" fmla="*/ 2147483647 h 391"/>
                <a:gd name="T20" fmla="*/ 2147483647 w 459"/>
                <a:gd name="T21" fmla="*/ 2147483647 h 391"/>
                <a:gd name="T22" fmla="*/ 2147483647 w 459"/>
                <a:gd name="T23" fmla="*/ 2147483647 h 391"/>
                <a:gd name="T24" fmla="*/ 2147483647 w 459"/>
                <a:gd name="T25" fmla="*/ 2147483647 h 391"/>
                <a:gd name="T26" fmla="*/ 2147483647 w 459"/>
                <a:gd name="T27" fmla="*/ 2147483647 h 391"/>
                <a:gd name="T28" fmla="*/ 2147483647 w 459"/>
                <a:gd name="T29" fmla="*/ 2147483647 h 391"/>
                <a:gd name="T30" fmla="*/ 2147483647 w 459"/>
                <a:gd name="T31" fmla="*/ 2147483647 h 391"/>
                <a:gd name="T32" fmla="*/ 2147483647 w 459"/>
                <a:gd name="T33" fmla="*/ 2147483647 h 391"/>
                <a:gd name="T34" fmla="*/ 2147483647 w 459"/>
                <a:gd name="T35" fmla="*/ 2147483647 h 391"/>
                <a:gd name="T36" fmla="*/ 2147483647 w 459"/>
                <a:gd name="T37" fmla="*/ 2147483647 h 391"/>
                <a:gd name="T38" fmla="*/ 2147483647 w 459"/>
                <a:gd name="T39" fmla="*/ 2147483647 h 391"/>
                <a:gd name="T40" fmla="*/ 2147483647 w 459"/>
                <a:gd name="T41" fmla="*/ 2147483647 h 391"/>
                <a:gd name="T42" fmla="*/ 2147483647 w 459"/>
                <a:gd name="T43" fmla="*/ 2147483647 h 391"/>
                <a:gd name="T44" fmla="*/ 2147483647 w 459"/>
                <a:gd name="T45" fmla="*/ 2147483647 h 391"/>
                <a:gd name="T46" fmla="*/ 2147483647 w 459"/>
                <a:gd name="T47" fmla="*/ 2147483647 h 391"/>
                <a:gd name="T48" fmla="*/ 2147483647 w 459"/>
                <a:gd name="T49" fmla="*/ 2147483647 h 391"/>
                <a:gd name="T50" fmla="*/ 2147483647 w 459"/>
                <a:gd name="T51" fmla="*/ 2147483647 h 391"/>
                <a:gd name="T52" fmla="*/ 2147483647 w 459"/>
                <a:gd name="T53" fmla="*/ 2147483647 h 391"/>
                <a:gd name="T54" fmla="*/ 2147483647 w 459"/>
                <a:gd name="T55" fmla="*/ 2147483647 h 391"/>
                <a:gd name="T56" fmla="*/ 2147483647 w 459"/>
                <a:gd name="T57" fmla="*/ 2147483647 h 391"/>
                <a:gd name="T58" fmla="*/ 2147483647 w 459"/>
                <a:gd name="T59" fmla="*/ 2147483647 h 391"/>
                <a:gd name="T60" fmla="*/ 2147483647 w 459"/>
                <a:gd name="T61" fmla="*/ 2147483647 h 391"/>
                <a:gd name="T62" fmla="*/ 2147483647 w 459"/>
                <a:gd name="T63" fmla="*/ 2147483647 h 391"/>
                <a:gd name="T64" fmla="*/ 2147483647 w 459"/>
                <a:gd name="T65" fmla="*/ 2147483647 h 391"/>
                <a:gd name="T66" fmla="*/ 2147483647 w 459"/>
                <a:gd name="T67" fmla="*/ 2147483647 h 391"/>
                <a:gd name="T68" fmla="*/ 2147483647 w 459"/>
                <a:gd name="T69" fmla="*/ 2147483647 h 391"/>
                <a:gd name="T70" fmla="*/ 2147483647 w 459"/>
                <a:gd name="T71" fmla="*/ 2147483647 h 391"/>
                <a:gd name="T72" fmla="*/ 2147483647 w 459"/>
                <a:gd name="T73" fmla="*/ 2147483647 h 391"/>
                <a:gd name="T74" fmla="*/ 2147483647 w 459"/>
                <a:gd name="T75" fmla="*/ 2147483647 h 391"/>
                <a:gd name="T76" fmla="*/ 2147483647 w 459"/>
                <a:gd name="T77" fmla="*/ 2147483647 h 391"/>
                <a:gd name="T78" fmla="*/ 2147483647 w 459"/>
                <a:gd name="T79" fmla="*/ 2147483647 h 391"/>
                <a:gd name="T80" fmla="*/ 2147483647 w 459"/>
                <a:gd name="T81" fmla="*/ 2147483647 h 391"/>
                <a:gd name="T82" fmla="*/ 2147483647 w 459"/>
                <a:gd name="T83" fmla="*/ 2147483647 h 391"/>
                <a:gd name="T84" fmla="*/ 2147483647 w 459"/>
                <a:gd name="T85" fmla="*/ 2147483647 h 391"/>
                <a:gd name="T86" fmla="*/ 2147483647 w 459"/>
                <a:gd name="T87" fmla="*/ 2147483647 h 391"/>
                <a:gd name="T88" fmla="*/ 2147483647 w 459"/>
                <a:gd name="T89" fmla="*/ 2147483647 h 391"/>
                <a:gd name="T90" fmla="*/ 2147483647 w 459"/>
                <a:gd name="T91" fmla="*/ 2147483647 h 391"/>
                <a:gd name="T92" fmla="*/ 2147483647 w 459"/>
                <a:gd name="T93" fmla="*/ 2147483647 h 391"/>
                <a:gd name="T94" fmla="*/ 2147483647 w 459"/>
                <a:gd name="T95" fmla="*/ 2147483647 h 391"/>
                <a:gd name="T96" fmla="*/ 2147483647 w 459"/>
                <a:gd name="T97" fmla="*/ 2147483647 h 391"/>
                <a:gd name="T98" fmla="*/ 2147483647 w 459"/>
                <a:gd name="T99" fmla="*/ 2147483647 h 391"/>
                <a:gd name="T100" fmla="*/ 2147483647 w 459"/>
                <a:gd name="T101" fmla="*/ 2147483647 h 391"/>
                <a:gd name="T102" fmla="*/ 2147483647 w 459"/>
                <a:gd name="T103" fmla="*/ 2147483647 h 391"/>
                <a:gd name="T104" fmla="*/ 2147483647 w 459"/>
                <a:gd name="T105" fmla="*/ 2147483647 h 391"/>
                <a:gd name="T106" fmla="*/ 2147483647 w 459"/>
                <a:gd name="T107" fmla="*/ 2147483647 h 391"/>
                <a:gd name="T108" fmla="*/ 2147483647 w 459"/>
                <a:gd name="T109" fmla="*/ 2147483647 h 391"/>
                <a:gd name="T110" fmla="*/ 2147483647 w 459"/>
                <a:gd name="T111" fmla="*/ 2147483647 h 391"/>
                <a:gd name="T112" fmla="*/ 2147483647 w 459"/>
                <a:gd name="T113" fmla="*/ 2147483647 h 391"/>
                <a:gd name="T114" fmla="*/ 2147483647 w 459"/>
                <a:gd name="T115" fmla="*/ 2147483647 h 391"/>
                <a:gd name="T116" fmla="*/ 2147483647 w 459"/>
                <a:gd name="T117" fmla="*/ 2147483647 h 391"/>
                <a:gd name="T118" fmla="*/ 2147483647 w 459"/>
                <a:gd name="T119" fmla="*/ 2147483647 h 3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9"/>
                <a:gd name="T181" fmla="*/ 0 h 391"/>
                <a:gd name="T182" fmla="*/ 459 w 459"/>
                <a:gd name="T183" fmla="*/ 391 h 3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9" h="391">
                  <a:moveTo>
                    <a:pt x="445" y="143"/>
                  </a:moveTo>
                  <a:cubicBezTo>
                    <a:pt x="445" y="143"/>
                    <a:pt x="435" y="124"/>
                    <a:pt x="425" y="121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5" y="108"/>
                    <a:pt x="415" y="108"/>
                    <a:pt x="415" y="108"/>
                  </a:cubicBezTo>
                  <a:cubicBezTo>
                    <a:pt x="411" y="99"/>
                    <a:pt x="411" y="99"/>
                    <a:pt x="411" y="99"/>
                  </a:cubicBezTo>
                  <a:cubicBezTo>
                    <a:pt x="399" y="99"/>
                    <a:pt x="399" y="99"/>
                    <a:pt x="399" y="99"/>
                  </a:cubicBezTo>
                  <a:cubicBezTo>
                    <a:pt x="385" y="79"/>
                    <a:pt x="385" y="79"/>
                    <a:pt x="385" y="79"/>
                  </a:cubicBezTo>
                  <a:cubicBezTo>
                    <a:pt x="385" y="79"/>
                    <a:pt x="393" y="79"/>
                    <a:pt x="393" y="76"/>
                  </a:cubicBezTo>
                  <a:cubicBezTo>
                    <a:pt x="393" y="73"/>
                    <a:pt x="393" y="63"/>
                    <a:pt x="393" y="63"/>
                  </a:cubicBezTo>
                  <a:cubicBezTo>
                    <a:pt x="393" y="63"/>
                    <a:pt x="392" y="53"/>
                    <a:pt x="382" y="49"/>
                  </a:cubicBezTo>
                  <a:cubicBezTo>
                    <a:pt x="371" y="46"/>
                    <a:pt x="368" y="45"/>
                    <a:pt x="368" y="45"/>
                  </a:cubicBezTo>
                  <a:cubicBezTo>
                    <a:pt x="368" y="45"/>
                    <a:pt x="369" y="33"/>
                    <a:pt x="367" y="30"/>
                  </a:cubicBezTo>
                  <a:cubicBezTo>
                    <a:pt x="365" y="27"/>
                    <a:pt x="360" y="17"/>
                    <a:pt x="356" y="16"/>
                  </a:cubicBezTo>
                  <a:cubicBezTo>
                    <a:pt x="352" y="14"/>
                    <a:pt x="344" y="1"/>
                    <a:pt x="344" y="1"/>
                  </a:cubicBezTo>
                  <a:cubicBezTo>
                    <a:pt x="344" y="1"/>
                    <a:pt x="343" y="1"/>
                    <a:pt x="343" y="1"/>
                  </a:cubicBezTo>
                  <a:cubicBezTo>
                    <a:pt x="340" y="1"/>
                    <a:pt x="333" y="0"/>
                    <a:pt x="333" y="0"/>
                  </a:cubicBezTo>
                  <a:cubicBezTo>
                    <a:pt x="333" y="0"/>
                    <a:pt x="330" y="8"/>
                    <a:pt x="328" y="9"/>
                  </a:cubicBezTo>
                  <a:cubicBezTo>
                    <a:pt x="327" y="9"/>
                    <a:pt x="332" y="16"/>
                    <a:pt x="333" y="18"/>
                  </a:cubicBezTo>
                  <a:cubicBezTo>
                    <a:pt x="334" y="19"/>
                    <a:pt x="324" y="25"/>
                    <a:pt x="315" y="34"/>
                  </a:cubicBezTo>
                  <a:cubicBezTo>
                    <a:pt x="305" y="43"/>
                    <a:pt x="319" y="49"/>
                    <a:pt x="319" y="49"/>
                  </a:cubicBezTo>
                  <a:cubicBezTo>
                    <a:pt x="319" y="49"/>
                    <a:pt x="315" y="49"/>
                    <a:pt x="312" y="55"/>
                  </a:cubicBezTo>
                  <a:cubicBezTo>
                    <a:pt x="309" y="61"/>
                    <a:pt x="288" y="88"/>
                    <a:pt x="288" y="88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78" y="92"/>
                    <a:pt x="275" y="96"/>
                    <a:pt x="273" y="101"/>
                  </a:cubicBezTo>
                  <a:cubicBezTo>
                    <a:pt x="271" y="107"/>
                    <a:pt x="272" y="115"/>
                    <a:pt x="274" y="116"/>
                  </a:cubicBezTo>
                  <a:cubicBezTo>
                    <a:pt x="275" y="117"/>
                    <a:pt x="276" y="123"/>
                    <a:pt x="276" y="123"/>
                  </a:cubicBezTo>
                  <a:cubicBezTo>
                    <a:pt x="276" y="123"/>
                    <a:pt x="256" y="118"/>
                    <a:pt x="258" y="109"/>
                  </a:cubicBezTo>
                  <a:cubicBezTo>
                    <a:pt x="260" y="100"/>
                    <a:pt x="270" y="93"/>
                    <a:pt x="266" y="89"/>
                  </a:cubicBezTo>
                  <a:cubicBezTo>
                    <a:pt x="263" y="85"/>
                    <a:pt x="258" y="84"/>
                    <a:pt x="257" y="80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0" y="134"/>
                    <a:pt x="220" y="134"/>
                    <a:pt x="220" y="134"/>
                  </a:cubicBezTo>
                  <a:cubicBezTo>
                    <a:pt x="220" y="134"/>
                    <a:pt x="214" y="139"/>
                    <a:pt x="212" y="140"/>
                  </a:cubicBezTo>
                  <a:cubicBezTo>
                    <a:pt x="210" y="140"/>
                    <a:pt x="218" y="147"/>
                    <a:pt x="220" y="151"/>
                  </a:cubicBezTo>
                  <a:cubicBezTo>
                    <a:pt x="221" y="156"/>
                    <a:pt x="200" y="175"/>
                    <a:pt x="195" y="180"/>
                  </a:cubicBezTo>
                  <a:cubicBezTo>
                    <a:pt x="190" y="185"/>
                    <a:pt x="188" y="195"/>
                    <a:pt x="187" y="197"/>
                  </a:cubicBezTo>
                  <a:cubicBezTo>
                    <a:pt x="186" y="198"/>
                    <a:pt x="176" y="195"/>
                    <a:pt x="171" y="196"/>
                  </a:cubicBezTo>
                  <a:cubicBezTo>
                    <a:pt x="166" y="196"/>
                    <a:pt x="162" y="205"/>
                    <a:pt x="160" y="205"/>
                  </a:cubicBezTo>
                  <a:cubicBezTo>
                    <a:pt x="158" y="206"/>
                    <a:pt x="146" y="196"/>
                    <a:pt x="145" y="196"/>
                  </a:cubicBezTo>
                  <a:cubicBezTo>
                    <a:pt x="143" y="196"/>
                    <a:pt x="142" y="198"/>
                    <a:pt x="139" y="201"/>
                  </a:cubicBezTo>
                  <a:cubicBezTo>
                    <a:pt x="136" y="203"/>
                    <a:pt x="118" y="200"/>
                    <a:pt x="118" y="200"/>
                  </a:cubicBezTo>
                  <a:cubicBezTo>
                    <a:pt x="118" y="200"/>
                    <a:pt x="114" y="219"/>
                    <a:pt x="114" y="222"/>
                  </a:cubicBezTo>
                  <a:cubicBezTo>
                    <a:pt x="114" y="224"/>
                    <a:pt x="101" y="217"/>
                    <a:pt x="101" y="217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1" y="206"/>
                    <a:pt x="69" y="210"/>
                    <a:pt x="67" y="215"/>
                  </a:cubicBezTo>
                  <a:cubicBezTo>
                    <a:pt x="64" y="219"/>
                    <a:pt x="50" y="214"/>
                    <a:pt x="50" y="214"/>
                  </a:cubicBezTo>
                  <a:cubicBezTo>
                    <a:pt x="50" y="214"/>
                    <a:pt x="44" y="228"/>
                    <a:pt x="39" y="233"/>
                  </a:cubicBezTo>
                  <a:cubicBezTo>
                    <a:pt x="35" y="236"/>
                    <a:pt x="24" y="236"/>
                    <a:pt x="18" y="236"/>
                  </a:cubicBezTo>
                  <a:cubicBezTo>
                    <a:pt x="18" y="239"/>
                    <a:pt x="17" y="241"/>
                    <a:pt x="17" y="241"/>
                  </a:cubicBezTo>
                  <a:cubicBezTo>
                    <a:pt x="16" y="244"/>
                    <a:pt x="2" y="258"/>
                    <a:pt x="1" y="263"/>
                  </a:cubicBezTo>
                  <a:cubicBezTo>
                    <a:pt x="0" y="269"/>
                    <a:pt x="12" y="274"/>
                    <a:pt x="12" y="274"/>
                  </a:cubicBezTo>
                  <a:cubicBezTo>
                    <a:pt x="6" y="281"/>
                    <a:pt x="6" y="281"/>
                    <a:pt x="6" y="281"/>
                  </a:cubicBezTo>
                  <a:cubicBezTo>
                    <a:pt x="6" y="281"/>
                    <a:pt x="17" y="289"/>
                    <a:pt x="18" y="291"/>
                  </a:cubicBezTo>
                  <a:cubicBezTo>
                    <a:pt x="19" y="294"/>
                    <a:pt x="18" y="299"/>
                    <a:pt x="17" y="302"/>
                  </a:cubicBezTo>
                  <a:cubicBezTo>
                    <a:pt x="17" y="304"/>
                    <a:pt x="22" y="306"/>
                    <a:pt x="23" y="308"/>
                  </a:cubicBezTo>
                  <a:cubicBezTo>
                    <a:pt x="24" y="309"/>
                    <a:pt x="24" y="322"/>
                    <a:pt x="25" y="323"/>
                  </a:cubicBezTo>
                  <a:cubicBezTo>
                    <a:pt x="25" y="325"/>
                    <a:pt x="41" y="325"/>
                    <a:pt x="41" y="325"/>
                  </a:cubicBezTo>
                  <a:cubicBezTo>
                    <a:pt x="34" y="336"/>
                    <a:pt x="34" y="336"/>
                    <a:pt x="34" y="336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6"/>
                    <a:pt x="54" y="351"/>
                    <a:pt x="53" y="358"/>
                  </a:cubicBezTo>
                  <a:cubicBezTo>
                    <a:pt x="53" y="365"/>
                    <a:pt x="58" y="371"/>
                    <a:pt x="58" y="371"/>
                  </a:cubicBezTo>
                  <a:cubicBezTo>
                    <a:pt x="58" y="371"/>
                    <a:pt x="52" y="384"/>
                    <a:pt x="50" y="385"/>
                  </a:cubicBezTo>
                  <a:cubicBezTo>
                    <a:pt x="49" y="386"/>
                    <a:pt x="58" y="385"/>
                    <a:pt x="58" y="385"/>
                  </a:cubicBezTo>
                  <a:cubicBezTo>
                    <a:pt x="64" y="390"/>
                    <a:pt x="64" y="390"/>
                    <a:pt x="64" y="390"/>
                  </a:cubicBezTo>
                  <a:cubicBezTo>
                    <a:pt x="64" y="390"/>
                    <a:pt x="63" y="391"/>
                    <a:pt x="63" y="391"/>
                  </a:cubicBezTo>
                  <a:cubicBezTo>
                    <a:pt x="66" y="391"/>
                    <a:pt x="66" y="391"/>
                    <a:pt x="66" y="391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92" y="386"/>
                    <a:pt x="92" y="386"/>
                    <a:pt x="92" y="386"/>
                  </a:cubicBezTo>
                  <a:cubicBezTo>
                    <a:pt x="101" y="375"/>
                    <a:pt x="101" y="375"/>
                    <a:pt x="101" y="375"/>
                  </a:cubicBezTo>
                  <a:cubicBezTo>
                    <a:pt x="108" y="376"/>
                    <a:pt x="108" y="376"/>
                    <a:pt x="108" y="376"/>
                  </a:cubicBezTo>
                  <a:cubicBezTo>
                    <a:pt x="108" y="376"/>
                    <a:pt x="110" y="368"/>
                    <a:pt x="112" y="367"/>
                  </a:cubicBezTo>
                  <a:cubicBezTo>
                    <a:pt x="113" y="367"/>
                    <a:pt x="120" y="363"/>
                    <a:pt x="122" y="362"/>
                  </a:cubicBezTo>
                  <a:cubicBezTo>
                    <a:pt x="124" y="361"/>
                    <a:pt x="131" y="369"/>
                    <a:pt x="135" y="369"/>
                  </a:cubicBezTo>
                  <a:cubicBezTo>
                    <a:pt x="139" y="370"/>
                    <a:pt x="137" y="351"/>
                    <a:pt x="137" y="349"/>
                  </a:cubicBezTo>
                  <a:cubicBezTo>
                    <a:pt x="137" y="348"/>
                    <a:pt x="165" y="322"/>
                    <a:pt x="165" y="322"/>
                  </a:cubicBezTo>
                  <a:cubicBezTo>
                    <a:pt x="173" y="328"/>
                    <a:pt x="173" y="328"/>
                    <a:pt x="173" y="328"/>
                  </a:cubicBezTo>
                  <a:cubicBezTo>
                    <a:pt x="198" y="327"/>
                    <a:pt x="198" y="327"/>
                    <a:pt x="198" y="327"/>
                  </a:cubicBezTo>
                  <a:cubicBezTo>
                    <a:pt x="198" y="327"/>
                    <a:pt x="207" y="332"/>
                    <a:pt x="213" y="332"/>
                  </a:cubicBezTo>
                  <a:cubicBezTo>
                    <a:pt x="218" y="331"/>
                    <a:pt x="230" y="325"/>
                    <a:pt x="230" y="325"/>
                  </a:cubicBezTo>
                  <a:cubicBezTo>
                    <a:pt x="253" y="331"/>
                    <a:pt x="253" y="331"/>
                    <a:pt x="253" y="331"/>
                  </a:cubicBezTo>
                  <a:cubicBezTo>
                    <a:pt x="263" y="320"/>
                    <a:pt x="263" y="320"/>
                    <a:pt x="263" y="320"/>
                  </a:cubicBezTo>
                  <a:cubicBezTo>
                    <a:pt x="274" y="307"/>
                    <a:pt x="274" y="307"/>
                    <a:pt x="274" y="307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74" y="289"/>
                    <a:pt x="291" y="291"/>
                    <a:pt x="292" y="291"/>
                  </a:cubicBezTo>
                  <a:cubicBezTo>
                    <a:pt x="294" y="290"/>
                    <a:pt x="294" y="282"/>
                    <a:pt x="294" y="282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25" y="302"/>
                    <a:pt x="325" y="302"/>
                    <a:pt x="325" y="302"/>
                  </a:cubicBezTo>
                  <a:cubicBezTo>
                    <a:pt x="325" y="302"/>
                    <a:pt x="342" y="286"/>
                    <a:pt x="343" y="285"/>
                  </a:cubicBezTo>
                  <a:cubicBezTo>
                    <a:pt x="345" y="284"/>
                    <a:pt x="354" y="291"/>
                    <a:pt x="354" y="291"/>
                  </a:cubicBezTo>
                  <a:cubicBezTo>
                    <a:pt x="360" y="289"/>
                    <a:pt x="360" y="289"/>
                    <a:pt x="360" y="289"/>
                  </a:cubicBezTo>
                  <a:cubicBezTo>
                    <a:pt x="357" y="277"/>
                    <a:pt x="357" y="277"/>
                    <a:pt x="357" y="277"/>
                  </a:cubicBezTo>
                  <a:cubicBezTo>
                    <a:pt x="378" y="256"/>
                    <a:pt x="378" y="256"/>
                    <a:pt x="378" y="256"/>
                  </a:cubicBezTo>
                  <a:cubicBezTo>
                    <a:pt x="394" y="254"/>
                    <a:pt x="394" y="254"/>
                    <a:pt x="394" y="254"/>
                  </a:cubicBezTo>
                  <a:cubicBezTo>
                    <a:pt x="394" y="254"/>
                    <a:pt x="410" y="279"/>
                    <a:pt x="414" y="281"/>
                  </a:cubicBezTo>
                  <a:cubicBezTo>
                    <a:pt x="417" y="284"/>
                    <a:pt x="432" y="276"/>
                    <a:pt x="441" y="274"/>
                  </a:cubicBezTo>
                  <a:cubicBezTo>
                    <a:pt x="450" y="271"/>
                    <a:pt x="459" y="266"/>
                    <a:pt x="459" y="266"/>
                  </a:cubicBezTo>
                  <a:cubicBezTo>
                    <a:pt x="450" y="254"/>
                    <a:pt x="450" y="254"/>
                    <a:pt x="450" y="254"/>
                  </a:cubicBezTo>
                  <a:cubicBezTo>
                    <a:pt x="450" y="254"/>
                    <a:pt x="450" y="252"/>
                    <a:pt x="451" y="250"/>
                  </a:cubicBezTo>
                  <a:cubicBezTo>
                    <a:pt x="444" y="243"/>
                    <a:pt x="443" y="242"/>
                    <a:pt x="433" y="236"/>
                  </a:cubicBezTo>
                  <a:cubicBezTo>
                    <a:pt x="423" y="229"/>
                    <a:pt x="416" y="224"/>
                    <a:pt x="413" y="221"/>
                  </a:cubicBezTo>
                  <a:cubicBezTo>
                    <a:pt x="411" y="217"/>
                    <a:pt x="400" y="209"/>
                    <a:pt x="395" y="209"/>
                  </a:cubicBezTo>
                  <a:cubicBezTo>
                    <a:pt x="390" y="208"/>
                    <a:pt x="380" y="201"/>
                    <a:pt x="379" y="199"/>
                  </a:cubicBezTo>
                  <a:cubicBezTo>
                    <a:pt x="377" y="197"/>
                    <a:pt x="359" y="186"/>
                    <a:pt x="356" y="180"/>
                  </a:cubicBezTo>
                  <a:cubicBezTo>
                    <a:pt x="353" y="174"/>
                    <a:pt x="351" y="168"/>
                    <a:pt x="347" y="165"/>
                  </a:cubicBezTo>
                  <a:cubicBezTo>
                    <a:pt x="344" y="163"/>
                    <a:pt x="328" y="163"/>
                    <a:pt x="325" y="160"/>
                  </a:cubicBezTo>
                  <a:cubicBezTo>
                    <a:pt x="322" y="158"/>
                    <a:pt x="323" y="163"/>
                    <a:pt x="311" y="152"/>
                  </a:cubicBezTo>
                  <a:cubicBezTo>
                    <a:pt x="298" y="141"/>
                    <a:pt x="276" y="129"/>
                    <a:pt x="294" y="135"/>
                  </a:cubicBezTo>
                  <a:cubicBezTo>
                    <a:pt x="298" y="136"/>
                    <a:pt x="308" y="136"/>
                    <a:pt x="310" y="139"/>
                  </a:cubicBezTo>
                  <a:cubicBezTo>
                    <a:pt x="312" y="141"/>
                    <a:pt x="318" y="153"/>
                    <a:pt x="325" y="151"/>
                  </a:cubicBezTo>
                  <a:cubicBezTo>
                    <a:pt x="331" y="149"/>
                    <a:pt x="336" y="141"/>
                    <a:pt x="337" y="142"/>
                  </a:cubicBezTo>
                  <a:cubicBezTo>
                    <a:pt x="337" y="143"/>
                    <a:pt x="352" y="161"/>
                    <a:pt x="361" y="162"/>
                  </a:cubicBezTo>
                  <a:cubicBezTo>
                    <a:pt x="369" y="162"/>
                    <a:pt x="368" y="167"/>
                    <a:pt x="371" y="166"/>
                  </a:cubicBezTo>
                  <a:cubicBezTo>
                    <a:pt x="373" y="165"/>
                    <a:pt x="372" y="158"/>
                    <a:pt x="377" y="161"/>
                  </a:cubicBezTo>
                  <a:cubicBezTo>
                    <a:pt x="382" y="165"/>
                    <a:pt x="382" y="169"/>
                    <a:pt x="387" y="171"/>
                  </a:cubicBezTo>
                  <a:cubicBezTo>
                    <a:pt x="393" y="173"/>
                    <a:pt x="436" y="200"/>
                    <a:pt x="437" y="197"/>
                  </a:cubicBezTo>
                  <a:cubicBezTo>
                    <a:pt x="438" y="194"/>
                    <a:pt x="424" y="176"/>
                    <a:pt x="424" y="165"/>
                  </a:cubicBezTo>
                  <a:cubicBezTo>
                    <a:pt x="423" y="153"/>
                    <a:pt x="434" y="146"/>
                    <a:pt x="437" y="148"/>
                  </a:cubicBezTo>
                  <a:cubicBezTo>
                    <a:pt x="438" y="148"/>
                    <a:pt x="438" y="149"/>
                    <a:pt x="439" y="149"/>
                  </a:cubicBezTo>
                  <a:cubicBezTo>
                    <a:pt x="442" y="147"/>
                    <a:pt x="445" y="143"/>
                    <a:pt x="445" y="1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8" name="Chernihov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160255" y="1096588"/>
              <a:ext cx="2231987" cy="1894134"/>
            </a:xfrm>
            <a:custGeom>
              <a:avLst/>
              <a:gdLst>
                <a:gd name="T0" fmla="*/ 2147483647 w 390"/>
                <a:gd name="T1" fmla="*/ 2147483647 h 437"/>
                <a:gd name="T2" fmla="*/ 2147483647 w 390"/>
                <a:gd name="T3" fmla="*/ 2147483647 h 437"/>
                <a:gd name="T4" fmla="*/ 2147483647 w 390"/>
                <a:gd name="T5" fmla="*/ 2147483647 h 437"/>
                <a:gd name="T6" fmla="*/ 2147483647 w 390"/>
                <a:gd name="T7" fmla="*/ 2147483647 h 437"/>
                <a:gd name="T8" fmla="*/ 2147483647 w 390"/>
                <a:gd name="T9" fmla="*/ 2147483647 h 437"/>
                <a:gd name="T10" fmla="*/ 2147483647 w 390"/>
                <a:gd name="T11" fmla="*/ 2147483647 h 437"/>
                <a:gd name="T12" fmla="*/ 2147483647 w 390"/>
                <a:gd name="T13" fmla="*/ 2147483647 h 437"/>
                <a:gd name="T14" fmla="*/ 2147483647 w 390"/>
                <a:gd name="T15" fmla="*/ 2147483647 h 437"/>
                <a:gd name="T16" fmla="*/ 2147483647 w 390"/>
                <a:gd name="T17" fmla="*/ 2147483647 h 437"/>
                <a:gd name="T18" fmla="*/ 2147483647 w 390"/>
                <a:gd name="T19" fmla="*/ 2147483647 h 437"/>
                <a:gd name="T20" fmla="*/ 2147483647 w 390"/>
                <a:gd name="T21" fmla="*/ 2147483647 h 437"/>
                <a:gd name="T22" fmla="*/ 2147483647 w 390"/>
                <a:gd name="T23" fmla="*/ 2147483647 h 437"/>
                <a:gd name="T24" fmla="*/ 2147483647 w 390"/>
                <a:gd name="T25" fmla="*/ 2147483647 h 437"/>
                <a:gd name="T26" fmla="*/ 2147483647 w 390"/>
                <a:gd name="T27" fmla="*/ 2147483647 h 437"/>
                <a:gd name="T28" fmla="*/ 2147483647 w 390"/>
                <a:gd name="T29" fmla="*/ 2147483647 h 437"/>
                <a:gd name="T30" fmla="*/ 2147483647 w 390"/>
                <a:gd name="T31" fmla="*/ 2147483647 h 437"/>
                <a:gd name="T32" fmla="*/ 2147483647 w 390"/>
                <a:gd name="T33" fmla="*/ 2147483647 h 437"/>
                <a:gd name="T34" fmla="*/ 2147483647 w 390"/>
                <a:gd name="T35" fmla="*/ 2147483647 h 437"/>
                <a:gd name="T36" fmla="*/ 2147483647 w 390"/>
                <a:gd name="T37" fmla="*/ 2147483647 h 437"/>
                <a:gd name="T38" fmla="*/ 2147483647 w 390"/>
                <a:gd name="T39" fmla="*/ 2147483647 h 437"/>
                <a:gd name="T40" fmla="*/ 2147483647 w 390"/>
                <a:gd name="T41" fmla="*/ 2147483647 h 437"/>
                <a:gd name="T42" fmla="*/ 2147483647 w 390"/>
                <a:gd name="T43" fmla="*/ 2147483647 h 437"/>
                <a:gd name="T44" fmla="*/ 2147483647 w 390"/>
                <a:gd name="T45" fmla="*/ 2147483647 h 437"/>
                <a:gd name="T46" fmla="*/ 2147483647 w 390"/>
                <a:gd name="T47" fmla="*/ 2147483647 h 437"/>
                <a:gd name="T48" fmla="*/ 2147483647 w 390"/>
                <a:gd name="T49" fmla="*/ 2147483647 h 437"/>
                <a:gd name="T50" fmla="*/ 2147483647 w 390"/>
                <a:gd name="T51" fmla="*/ 2147483647 h 437"/>
                <a:gd name="T52" fmla="*/ 2147483647 w 390"/>
                <a:gd name="T53" fmla="*/ 2147483647 h 437"/>
                <a:gd name="T54" fmla="*/ 2147483647 w 390"/>
                <a:gd name="T55" fmla="*/ 2147483647 h 437"/>
                <a:gd name="T56" fmla="*/ 2147483647 w 390"/>
                <a:gd name="T57" fmla="*/ 2147483647 h 437"/>
                <a:gd name="T58" fmla="*/ 2147483647 w 390"/>
                <a:gd name="T59" fmla="*/ 2147483647 h 437"/>
                <a:gd name="T60" fmla="*/ 2147483647 w 390"/>
                <a:gd name="T61" fmla="*/ 2147483647 h 437"/>
                <a:gd name="T62" fmla="*/ 2147483647 w 390"/>
                <a:gd name="T63" fmla="*/ 2147483647 h 437"/>
                <a:gd name="T64" fmla="*/ 2147483647 w 390"/>
                <a:gd name="T65" fmla="*/ 2147483647 h 437"/>
                <a:gd name="T66" fmla="*/ 2147483647 w 390"/>
                <a:gd name="T67" fmla="*/ 2147483647 h 437"/>
                <a:gd name="T68" fmla="*/ 2147483647 w 390"/>
                <a:gd name="T69" fmla="*/ 2147483647 h 437"/>
                <a:gd name="T70" fmla="*/ 2147483647 w 390"/>
                <a:gd name="T71" fmla="*/ 2147483647 h 437"/>
                <a:gd name="T72" fmla="*/ 2147483647 w 390"/>
                <a:gd name="T73" fmla="*/ 2147483647 h 437"/>
                <a:gd name="T74" fmla="*/ 2147483647 w 390"/>
                <a:gd name="T75" fmla="*/ 2147483647 h 437"/>
                <a:gd name="T76" fmla="*/ 2147483647 w 390"/>
                <a:gd name="T77" fmla="*/ 2147483647 h 437"/>
                <a:gd name="T78" fmla="*/ 2147483647 w 390"/>
                <a:gd name="T79" fmla="*/ 2147483647 h 437"/>
                <a:gd name="T80" fmla="*/ 2147483647 w 390"/>
                <a:gd name="T81" fmla="*/ 2147483647 h 437"/>
                <a:gd name="T82" fmla="*/ 2147483647 w 390"/>
                <a:gd name="T83" fmla="*/ 2147483647 h 437"/>
                <a:gd name="T84" fmla="*/ 2147483647 w 390"/>
                <a:gd name="T85" fmla="*/ 2147483647 h 437"/>
                <a:gd name="T86" fmla="*/ 2147483647 w 390"/>
                <a:gd name="T87" fmla="*/ 2147483647 h 437"/>
                <a:gd name="T88" fmla="*/ 2147483647 w 390"/>
                <a:gd name="T89" fmla="*/ 2147483647 h 437"/>
                <a:gd name="T90" fmla="*/ 2147483647 w 390"/>
                <a:gd name="T91" fmla="*/ 2147483647 h 4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0"/>
                <a:gd name="T139" fmla="*/ 0 h 437"/>
                <a:gd name="T140" fmla="*/ 390 w 390"/>
                <a:gd name="T141" fmla="*/ 437 h 4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0" h="437">
                  <a:moveTo>
                    <a:pt x="251" y="420"/>
                  </a:moveTo>
                  <a:cubicBezTo>
                    <a:pt x="262" y="429"/>
                    <a:pt x="262" y="429"/>
                    <a:pt x="262" y="429"/>
                  </a:cubicBezTo>
                  <a:cubicBezTo>
                    <a:pt x="268" y="423"/>
                    <a:pt x="268" y="423"/>
                    <a:pt x="268" y="423"/>
                  </a:cubicBezTo>
                  <a:cubicBezTo>
                    <a:pt x="278" y="431"/>
                    <a:pt x="278" y="431"/>
                    <a:pt x="278" y="431"/>
                  </a:cubicBezTo>
                  <a:cubicBezTo>
                    <a:pt x="286" y="436"/>
                    <a:pt x="286" y="436"/>
                    <a:pt x="286" y="436"/>
                  </a:cubicBezTo>
                  <a:cubicBezTo>
                    <a:pt x="296" y="431"/>
                    <a:pt x="296" y="431"/>
                    <a:pt x="296" y="431"/>
                  </a:cubicBezTo>
                  <a:cubicBezTo>
                    <a:pt x="303" y="434"/>
                    <a:pt x="303" y="434"/>
                    <a:pt x="303" y="434"/>
                  </a:cubicBezTo>
                  <a:cubicBezTo>
                    <a:pt x="303" y="434"/>
                    <a:pt x="324" y="423"/>
                    <a:pt x="341" y="408"/>
                  </a:cubicBezTo>
                  <a:cubicBezTo>
                    <a:pt x="357" y="393"/>
                    <a:pt x="351" y="376"/>
                    <a:pt x="353" y="374"/>
                  </a:cubicBezTo>
                  <a:cubicBezTo>
                    <a:pt x="355" y="373"/>
                    <a:pt x="345" y="366"/>
                    <a:pt x="345" y="366"/>
                  </a:cubicBezTo>
                  <a:cubicBezTo>
                    <a:pt x="346" y="358"/>
                    <a:pt x="346" y="358"/>
                    <a:pt x="346" y="358"/>
                  </a:cubicBezTo>
                  <a:cubicBezTo>
                    <a:pt x="354" y="357"/>
                    <a:pt x="354" y="357"/>
                    <a:pt x="354" y="357"/>
                  </a:cubicBezTo>
                  <a:cubicBezTo>
                    <a:pt x="361" y="350"/>
                    <a:pt x="361" y="350"/>
                    <a:pt x="361" y="350"/>
                  </a:cubicBezTo>
                  <a:cubicBezTo>
                    <a:pt x="361" y="350"/>
                    <a:pt x="353" y="341"/>
                    <a:pt x="352" y="337"/>
                  </a:cubicBezTo>
                  <a:cubicBezTo>
                    <a:pt x="350" y="333"/>
                    <a:pt x="356" y="333"/>
                    <a:pt x="357" y="331"/>
                  </a:cubicBezTo>
                  <a:cubicBezTo>
                    <a:pt x="357" y="330"/>
                    <a:pt x="357" y="323"/>
                    <a:pt x="357" y="323"/>
                  </a:cubicBezTo>
                  <a:cubicBezTo>
                    <a:pt x="357" y="323"/>
                    <a:pt x="360" y="325"/>
                    <a:pt x="361" y="312"/>
                  </a:cubicBezTo>
                  <a:cubicBezTo>
                    <a:pt x="362" y="299"/>
                    <a:pt x="360" y="303"/>
                    <a:pt x="360" y="300"/>
                  </a:cubicBezTo>
                  <a:cubicBezTo>
                    <a:pt x="359" y="296"/>
                    <a:pt x="363" y="291"/>
                    <a:pt x="363" y="289"/>
                  </a:cubicBezTo>
                  <a:cubicBezTo>
                    <a:pt x="364" y="287"/>
                    <a:pt x="345" y="288"/>
                    <a:pt x="345" y="288"/>
                  </a:cubicBezTo>
                  <a:cubicBezTo>
                    <a:pt x="347" y="282"/>
                    <a:pt x="347" y="282"/>
                    <a:pt x="347" y="282"/>
                  </a:cubicBezTo>
                  <a:cubicBezTo>
                    <a:pt x="331" y="273"/>
                    <a:pt x="331" y="273"/>
                    <a:pt x="331" y="273"/>
                  </a:cubicBezTo>
                  <a:cubicBezTo>
                    <a:pt x="331" y="257"/>
                    <a:pt x="331" y="257"/>
                    <a:pt x="331" y="257"/>
                  </a:cubicBezTo>
                  <a:cubicBezTo>
                    <a:pt x="331" y="257"/>
                    <a:pt x="342" y="238"/>
                    <a:pt x="344" y="231"/>
                  </a:cubicBezTo>
                  <a:cubicBezTo>
                    <a:pt x="346" y="224"/>
                    <a:pt x="336" y="223"/>
                    <a:pt x="334" y="217"/>
                  </a:cubicBezTo>
                  <a:cubicBezTo>
                    <a:pt x="332" y="211"/>
                    <a:pt x="349" y="201"/>
                    <a:pt x="351" y="199"/>
                  </a:cubicBezTo>
                  <a:cubicBezTo>
                    <a:pt x="353" y="198"/>
                    <a:pt x="353" y="166"/>
                    <a:pt x="353" y="166"/>
                  </a:cubicBezTo>
                  <a:cubicBezTo>
                    <a:pt x="347" y="155"/>
                    <a:pt x="347" y="155"/>
                    <a:pt x="347" y="155"/>
                  </a:cubicBezTo>
                  <a:cubicBezTo>
                    <a:pt x="347" y="155"/>
                    <a:pt x="348" y="152"/>
                    <a:pt x="351" y="147"/>
                  </a:cubicBezTo>
                  <a:cubicBezTo>
                    <a:pt x="354" y="142"/>
                    <a:pt x="342" y="135"/>
                    <a:pt x="342" y="135"/>
                  </a:cubicBezTo>
                  <a:cubicBezTo>
                    <a:pt x="342" y="135"/>
                    <a:pt x="336" y="127"/>
                    <a:pt x="343" y="110"/>
                  </a:cubicBezTo>
                  <a:cubicBezTo>
                    <a:pt x="350" y="93"/>
                    <a:pt x="370" y="94"/>
                    <a:pt x="376" y="90"/>
                  </a:cubicBezTo>
                  <a:cubicBezTo>
                    <a:pt x="382" y="86"/>
                    <a:pt x="379" y="74"/>
                    <a:pt x="379" y="74"/>
                  </a:cubicBezTo>
                  <a:cubicBezTo>
                    <a:pt x="390" y="65"/>
                    <a:pt x="390" y="65"/>
                    <a:pt x="390" y="65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41"/>
                    <a:pt x="368" y="30"/>
                    <a:pt x="372" y="28"/>
                  </a:cubicBezTo>
                  <a:cubicBezTo>
                    <a:pt x="377" y="26"/>
                    <a:pt x="376" y="17"/>
                    <a:pt x="377" y="15"/>
                  </a:cubicBezTo>
                  <a:cubicBezTo>
                    <a:pt x="377" y="14"/>
                    <a:pt x="382" y="8"/>
                    <a:pt x="385" y="3"/>
                  </a:cubicBezTo>
                  <a:cubicBezTo>
                    <a:pt x="382" y="5"/>
                    <a:pt x="379" y="8"/>
                    <a:pt x="379" y="8"/>
                  </a:cubicBezTo>
                  <a:cubicBezTo>
                    <a:pt x="379" y="8"/>
                    <a:pt x="355" y="2"/>
                    <a:pt x="354" y="1"/>
                  </a:cubicBezTo>
                  <a:cubicBezTo>
                    <a:pt x="353" y="0"/>
                    <a:pt x="319" y="30"/>
                    <a:pt x="316" y="31"/>
                  </a:cubicBezTo>
                  <a:cubicBezTo>
                    <a:pt x="314" y="33"/>
                    <a:pt x="307" y="25"/>
                    <a:pt x="307" y="25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70" y="15"/>
                    <a:pt x="270" y="15"/>
                    <a:pt x="270" y="15"/>
                  </a:cubicBezTo>
                  <a:cubicBezTo>
                    <a:pt x="242" y="17"/>
                    <a:pt x="242" y="17"/>
                    <a:pt x="242" y="17"/>
                  </a:cubicBezTo>
                  <a:cubicBezTo>
                    <a:pt x="242" y="17"/>
                    <a:pt x="240" y="55"/>
                    <a:pt x="238" y="61"/>
                  </a:cubicBezTo>
                  <a:cubicBezTo>
                    <a:pt x="236" y="66"/>
                    <a:pt x="214" y="77"/>
                    <a:pt x="212" y="78"/>
                  </a:cubicBezTo>
                  <a:cubicBezTo>
                    <a:pt x="211" y="78"/>
                    <a:pt x="212" y="75"/>
                    <a:pt x="207" y="72"/>
                  </a:cubicBezTo>
                  <a:cubicBezTo>
                    <a:pt x="203" y="69"/>
                    <a:pt x="186" y="79"/>
                    <a:pt x="186" y="79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84" y="65"/>
                    <a:pt x="113" y="59"/>
                    <a:pt x="113" y="58"/>
                  </a:cubicBezTo>
                  <a:cubicBezTo>
                    <a:pt x="113" y="57"/>
                    <a:pt x="97" y="77"/>
                    <a:pt x="97" y="77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60" y="71"/>
                    <a:pt x="57" y="71"/>
                  </a:cubicBezTo>
                  <a:cubicBezTo>
                    <a:pt x="54" y="71"/>
                    <a:pt x="58" y="84"/>
                    <a:pt x="59" y="85"/>
                  </a:cubicBezTo>
                  <a:cubicBezTo>
                    <a:pt x="59" y="87"/>
                    <a:pt x="46" y="95"/>
                    <a:pt x="38" y="100"/>
                  </a:cubicBezTo>
                  <a:cubicBezTo>
                    <a:pt x="31" y="106"/>
                    <a:pt x="16" y="130"/>
                    <a:pt x="16" y="131"/>
                  </a:cubicBezTo>
                  <a:cubicBezTo>
                    <a:pt x="16" y="132"/>
                    <a:pt x="17" y="138"/>
                    <a:pt x="18" y="143"/>
                  </a:cubicBezTo>
                  <a:cubicBezTo>
                    <a:pt x="18" y="148"/>
                    <a:pt x="6" y="152"/>
                    <a:pt x="4" y="154"/>
                  </a:cubicBezTo>
                  <a:cubicBezTo>
                    <a:pt x="2" y="155"/>
                    <a:pt x="5" y="166"/>
                    <a:pt x="5" y="166"/>
                  </a:cubicBezTo>
                  <a:cubicBezTo>
                    <a:pt x="5" y="166"/>
                    <a:pt x="0" y="165"/>
                    <a:pt x="1" y="178"/>
                  </a:cubicBezTo>
                  <a:cubicBezTo>
                    <a:pt x="3" y="192"/>
                    <a:pt x="10" y="192"/>
                    <a:pt x="10" y="192"/>
                  </a:cubicBezTo>
                  <a:cubicBezTo>
                    <a:pt x="10" y="192"/>
                    <a:pt x="6" y="206"/>
                    <a:pt x="6" y="209"/>
                  </a:cubicBezTo>
                  <a:cubicBezTo>
                    <a:pt x="6" y="212"/>
                    <a:pt x="17" y="214"/>
                    <a:pt x="19" y="225"/>
                  </a:cubicBezTo>
                  <a:cubicBezTo>
                    <a:pt x="21" y="237"/>
                    <a:pt x="3" y="248"/>
                    <a:pt x="3" y="248"/>
                  </a:cubicBezTo>
                  <a:cubicBezTo>
                    <a:pt x="2" y="248"/>
                    <a:pt x="2" y="248"/>
                    <a:pt x="2" y="248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3" y="255"/>
                    <a:pt x="7" y="258"/>
                    <a:pt x="9" y="261"/>
                  </a:cubicBezTo>
                  <a:cubicBezTo>
                    <a:pt x="11" y="263"/>
                    <a:pt x="8" y="267"/>
                    <a:pt x="9" y="272"/>
                  </a:cubicBezTo>
                  <a:cubicBezTo>
                    <a:pt x="10" y="277"/>
                    <a:pt x="12" y="277"/>
                    <a:pt x="12" y="286"/>
                  </a:cubicBezTo>
                  <a:cubicBezTo>
                    <a:pt x="12" y="291"/>
                    <a:pt x="12" y="296"/>
                    <a:pt x="12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37" y="337"/>
                    <a:pt x="31" y="346"/>
                    <a:pt x="32" y="351"/>
                  </a:cubicBezTo>
                  <a:cubicBezTo>
                    <a:pt x="32" y="356"/>
                    <a:pt x="48" y="355"/>
                    <a:pt x="57" y="356"/>
                  </a:cubicBezTo>
                  <a:cubicBezTo>
                    <a:pt x="66" y="356"/>
                    <a:pt x="80" y="349"/>
                    <a:pt x="80" y="349"/>
                  </a:cubicBezTo>
                  <a:cubicBezTo>
                    <a:pt x="80" y="349"/>
                    <a:pt x="97" y="374"/>
                    <a:pt x="98" y="379"/>
                  </a:cubicBezTo>
                  <a:cubicBezTo>
                    <a:pt x="99" y="385"/>
                    <a:pt x="94" y="387"/>
                    <a:pt x="94" y="387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4" y="401"/>
                    <a:pt x="134" y="401"/>
                    <a:pt x="134" y="401"/>
                  </a:cubicBezTo>
                  <a:cubicBezTo>
                    <a:pt x="134" y="401"/>
                    <a:pt x="140" y="406"/>
                    <a:pt x="144" y="406"/>
                  </a:cubicBezTo>
                  <a:cubicBezTo>
                    <a:pt x="148" y="407"/>
                    <a:pt x="182" y="379"/>
                    <a:pt x="182" y="379"/>
                  </a:cubicBezTo>
                  <a:cubicBezTo>
                    <a:pt x="196" y="394"/>
                    <a:pt x="196" y="394"/>
                    <a:pt x="196" y="394"/>
                  </a:cubicBezTo>
                  <a:cubicBezTo>
                    <a:pt x="196" y="394"/>
                    <a:pt x="211" y="396"/>
                    <a:pt x="211" y="399"/>
                  </a:cubicBezTo>
                  <a:cubicBezTo>
                    <a:pt x="211" y="402"/>
                    <a:pt x="199" y="408"/>
                    <a:pt x="197" y="409"/>
                  </a:cubicBezTo>
                  <a:cubicBezTo>
                    <a:pt x="196" y="409"/>
                    <a:pt x="218" y="431"/>
                    <a:pt x="224" y="437"/>
                  </a:cubicBezTo>
                  <a:cubicBezTo>
                    <a:pt x="230" y="437"/>
                    <a:pt x="236" y="436"/>
                    <a:pt x="239" y="436"/>
                  </a:cubicBezTo>
                  <a:cubicBezTo>
                    <a:pt x="245" y="436"/>
                    <a:pt x="251" y="420"/>
                    <a:pt x="251" y="42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9" name="Sumy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049613" y="1086476"/>
              <a:ext cx="2138989" cy="2076133"/>
            </a:xfrm>
            <a:custGeom>
              <a:avLst/>
              <a:gdLst>
                <a:gd name="T0" fmla="*/ 2147483647 w 373"/>
                <a:gd name="T1" fmla="*/ 2147483647 h 480"/>
                <a:gd name="T2" fmla="*/ 2147483647 w 373"/>
                <a:gd name="T3" fmla="*/ 2147483647 h 480"/>
                <a:gd name="T4" fmla="*/ 2147483647 w 373"/>
                <a:gd name="T5" fmla="*/ 2147483647 h 480"/>
                <a:gd name="T6" fmla="*/ 2147483647 w 373"/>
                <a:gd name="T7" fmla="*/ 2147483647 h 480"/>
                <a:gd name="T8" fmla="*/ 2147483647 w 373"/>
                <a:gd name="T9" fmla="*/ 2147483647 h 480"/>
                <a:gd name="T10" fmla="*/ 2147483647 w 373"/>
                <a:gd name="T11" fmla="*/ 2147483647 h 480"/>
                <a:gd name="T12" fmla="*/ 2147483647 w 373"/>
                <a:gd name="T13" fmla="*/ 2147483647 h 480"/>
                <a:gd name="T14" fmla="*/ 2147483647 w 373"/>
                <a:gd name="T15" fmla="*/ 2147483647 h 480"/>
                <a:gd name="T16" fmla="*/ 2147483647 w 373"/>
                <a:gd name="T17" fmla="*/ 2147483647 h 480"/>
                <a:gd name="T18" fmla="*/ 2147483647 w 373"/>
                <a:gd name="T19" fmla="*/ 2147483647 h 480"/>
                <a:gd name="T20" fmla="*/ 2147483647 w 373"/>
                <a:gd name="T21" fmla="*/ 2147483647 h 480"/>
                <a:gd name="T22" fmla="*/ 2147483647 w 373"/>
                <a:gd name="T23" fmla="*/ 2147483647 h 480"/>
                <a:gd name="T24" fmla="*/ 2147483647 w 373"/>
                <a:gd name="T25" fmla="*/ 2147483647 h 480"/>
                <a:gd name="T26" fmla="*/ 2147483647 w 373"/>
                <a:gd name="T27" fmla="*/ 2147483647 h 480"/>
                <a:gd name="T28" fmla="*/ 2147483647 w 373"/>
                <a:gd name="T29" fmla="*/ 2147483647 h 480"/>
                <a:gd name="T30" fmla="*/ 2147483647 w 373"/>
                <a:gd name="T31" fmla="*/ 2147483647 h 480"/>
                <a:gd name="T32" fmla="*/ 2147483647 w 373"/>
                <a:gd name="T33" fmla="*/ 2147483647 h 480"/>
                <a:gd name="T34" fmla="*/ 2147483647 w 373"/>
                <a:gd name="T35" fmla="*/ 2147483647 h 480"/>
                <a:gd name="T36" fmla="*/ 2147483647 w 373"/>
                <a:gd name="T37" fmla="*/ 2147483647 h 480"/>
                <a:gd name="T38" fmla="*/ 2147483647 w 373"/>
                <a:gd name="T39" fmla="*/ 2147483647 h 480"/>
                <a:gd name="T40" fmla="*/ 2147483647 w 373"/>
                <a:gd name="T41" fmla="*/ 2147483647 h 480"/>
                <a:gd name="T42" fmla="*/ 2147483647 w 373"/>
                <a:gd name="T43" fmla="*/ 2147483647 h 480"/>
                <a:gd name="T44" fmla="*/ 2147483647 w 373"/>
                <a:gd name="T45" fmla="*/ 2147483647 h 480"/>
                <a:gd name="T46" fmla="*/ 2147483647 w 373"/>
                <a:gd name="T47" fmla="*/ 2147483647 h 480"/>
                <a:gd name="T48" fmla="*/ 2147483647 w 373"/>
                <a:gd name="T49" fmla="*/ 2147483647 h 480"/>
                <a:gd name="T50" fmla="*/ 2147483647 w 373"/>
                <a:gd name="T51" fmla="*/ 2147483647 h 480"/>
                <a:gd name="T52" fmla="*/ 2147483647 w 373"/>
                <a:gd name="T53" fmla="*/ 2147483647 h 480"/>
                <a:gd name="T54" fmla="*/ 2147483647 w 373"/>
                <a:gd name="T55" fmla="*/ 2147483647 h 480"/>
                <a:gd name="T56" fmla="*/ 2147483647 w 373"/>
                <a:gd name="T57" fmla="*/ 2147483647 h 480"/>
                <a:gd name="T58" fmla="*/ 2147483647 w 373"/>
                <a:gd name="T59" fmla="*/ 2147483647 h 480"/>
                <a:gd name="T60" fmla="*/ 2147483647 w 373"/>
                <a:gd name="T61" fmla="*/ 2147483647 h 480"/>
                <a:gd name="T62" fmla="*/ 2147483647 w 373"/>
                <a:gd name="T63" fmla="*/ 2147483647 h 480"/>
                <a:gd name="T64" fmla="*/ 2147483647 w 373"/>
                <a:gd name="T65" fmla="*/ 2147483647 h 480"/>
                <a:gd name="T66" fmla="*/ 2147483647 w 373"/>
                <a:gd name="T67" fmla="*/ 2147483647 h 480"/>
                <a:gd name="T68" fmla="*/ 2147483647 w 373"/>
                <a:gd name="T69" fmla="*/ 2147483647 h 480"/>
                <a:gd name="T70" fmla="*/ 2147483647 w 373"/>
                <a:gd name="T71" fmla="*/ 2147483647 h 480"/>
                <a:gd name="T72" fmla="*/ 2147483647 w 373"/>
                <a:gd name="T73" fmla="*/ 2147483647 h 480"/>
                <a:gd name="T74" fmla="*/ 2147483647 w 373"/>
                <a:gd name="T75" fmla="*/ 2147483647 h 480"/>
                <a:gd name="T76" fmla="*/ 2147483647 w 373"/>
                <a:gd name="T77" fmla="*/ 2147483647 h 480"/>
                <a:gd name="T78" fmla="*/ 2147483647 w 373"/>
                <a:gd name="T79" fmla="*/ 2147483647 h 480"/>
                <a:gd name="T80" fmla="*/ 2147483647 w 373"/>
                <a:gd name="T81" fmla="*/ 2147483647 h 480"/>
                <a:gd name="T82" fmla="*/ 2147483647 w 373"/>
                <a:gd name="T83" fmla="*/ 2147483647 h 480"/>
                <a:gd name="T84" fmla="*/ 2147483647 w 373"/>
                <a:gd name="T85" fmla="*/ 2147483647 h 480"/>
                <a:gd name="T86" fmla="*/ 2147483647 w 373"/>
                <a:gd name="T87" fmla="*/ 2147483647 h 480"/>
                <a:gd name="T88" fmla="*/ 2147483647 w 373"/>
                <a:gd name="T89" fmla="*/ 2147483647 h 480"/>
                <a:gd name="T90" fmla="*/ 0 w 373"/>
                <a:gd name="T91" fmla="*/ 2147483647 h 480"/>
                <a:gd name="T92" fmla="*/ 2147483647 w 373"/>
                <a:gd name="T93" fmla="*/ 2147483647 h 480"/>
                <a:gd name="T94" fmla="*/ 2147483647 w 373"/>
                <a:gd name="T95" fmla="*/ 2147483647 h 480"/>
                <a:gd name="T96" fmla="*/ 2147483647 w 373"/>
                <a:gd name="T97" fmla="*/ 2147483647 h 480"/>
                <a:gd name="T98" fmla="*/ 2147483647 w 373"/>
                <a:gd name="T99" fmla="*/ 2147483647 h 480"/>
                <a:gd name="T100" fmla="*/ 2147483647 w 373"/>
                <a:gd name="T101" fmla="*/ 2147483647 h 480"/>
                <a:gd name="T102" fmla="*/ 2147483647 w 373"/>
                <a:gd name="T103" fmla="*/ 2147483647 h 480"/>
                <a:gd name="T104" fmla="*/ 2147483647 w 373"/>
                <a:gd name="T105" fmla="*/ 2147483647 h 480"/>
                <a:gd name="T106" fmla="*/ 2147483647 w 373"/>
                <a:gd name="T107" fmla="*/ 2147483647 h 4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480"/>
                <a:gd name="T164" fmla="*/ 373 w 373"/>
                <a:gd name="T165" fmla="*/ 480 h 4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480">
                  <a:moveTo>
                    <a:pt x="45" y="394"/>
                  </a:moveTo>
                  <a:cubicBezTo>
                    <a:pt x="47" y="394"/>
                    <a:pt x="64" y="401"/>
                    <a:pt x="70" y="402"/>
                  </a:cubicBezTo>
                  <a:cubicBezTo>
                    <a:pt x="75" y="403"/>
                    <a:pt x="85" y="397"/>
                    <a:pt x="86" y="396"/>
                  </a:cubicBezTo>
                  <a:cubicBezTo>
                    <a:pt x="87" y="396"/>
                    <a:pt x="89" y="403"/>
                    <a:pt x="89" y="404"/>
                  </a:cubicBezTo>
                  <a:cubicBezTo>
                    <a:pt x="90" y="405"/>
                    <a:pt x="100" y="403"/>
                    <a:pt x="100" y="403"/>
                  </a:cubicBezTo>
                  <a:cubicBezTo>
                    <a:pt x="107" y="410"/>
                    <a:pt x="107" y="410"/>
                    <a:pt x="107" y="410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20" y="404"/>
                    <a:pt x="120" y="404"/>
                    <a:pt x="120" y="404"/>
                  </a:cubicBezTo>
                  <a:cubicBezTo>
                    <a:pt x="131" y="393"/>
                    <a:pt x="131" y="393"/>
                    <a:pt x="131" y="393"/>
                  </a:cubicBezTo>
                  <a:cubicBezTo>
                    <a:pt x="152" y="407"/>
                    <a:pt x="152" y="407"/>
                    <a:pt x="152" y="407"/>
                  </a:cubicBezTo>
                  <a:cubicBezTo>
                    <a:pt x="160" y="402"/>
                    <a:pt x="160" y="402"/>
                    <a:pt x="160" y="402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80" y="390"/>
                    <a:pt x="180" y="390"/>
                    <a:pt x="180" y="390"/>
                  </a:cubicBezTo>
                  <a:cubicBezTo>
                    <a:pt x="180" y="390"/>
                    <a:pt x="180" y="409"/>
                    <a:pt x="180" y="411"/>
                  </a:cubicBezTo>
                  <a:cubicBezTo>
                    <a:pt x="181" y="413"/>
                    <a:pt x="200" y="429"/>
                    <a:pt x="200" y="429"/>
                  </a:cubicBezTo>
                  <a:cubicBezTo>
                    <a:pt x="197" y="435"/>
                    <a:pt x="197" y="435"/>
                    <a:pt x="197" y="435"/>
                  </a:cubicBezTo>
                  <a:cubicBezTo>
                    <a:pt x="197" y="435"/>
                    <a:pt x="206" y="448"/>
                    <a:pt x="208" y="453"/>
                  </a:cubicBezTo>
                  <a:cubicBezTo>
                    <a:pt x="211" y="458"/>
                    <a:pt x="219" y="465"/>
                    <a:pt x="219" y="465"/>
                  </a:cubicBezTo>
                  <a:cubicBezTo>
                    <a:pt x="219" y="465"/>
                    <a:pt x="211" y="473"/>
                    <a:pt x="209" y="474"/>
                  </a:cubicBezTo>
                  <a:cubicBezTo>
                    <a:pt x="207" y="475"/>
                    <a:pt x="215" y="480"/>
                    <a:pt x="218" y="480"/>
                  </a:cubicBezTo>
                  <a:cubicBezTo>
                    <a:pt x="222" y="480"/>
                    <a:pt x="226" y="473"/>
                    <a:pt x="226" y="473"/>
                  </a:cubicBezTo>
                  <a:cubicBezTo>
                    <a:pt x="229" y="478"/>
                    <a:pt x="229" y="478"/>
                    <a:pt x="229" y="478"/>
                  </a:cubicBezTo>
                  <a:cubicBezTo>
                    <a:pt x="243" y="479"/>
                    <a:pt x="243" y="479"/>
                    <a:pt x="243" y="479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43" y="471"/>
                    <a:pt x="246" y="471"/>
                    <a:pt x="253" y="468"/>
                  </a:cubicBezTo>
                  <a:cubicBezTo>
                    <a:pt x="259" y="465"/>
                    <a:pt x="262" y="462"/>
                    <a:pt x="262" y="462"/>
                  </a:cubicBezTo>
                  <a:cubicBezTo>
                    <a:pt x="274" y="469"/>
                    <a:pt x="274" y="469"/>
                    <a:pt x="274" y="469"/>
                  </a:cubicBezTo>
                  <a:cubicBezTo>
                    <a:pt x="303" y="445"/>
                    <a:pt x="303" y="445"/>
                    <a:pt x="303" y="445"/>
                  </a:cubicBezTo>
                  <a:cubicBezTo>
                    <a:pt x="314" y="450"/>
                    <a:pt x="314" y="450"/>
                    <a:pt x="314" y="450"/>
                  </a:cubicBezTo>
                  <a:cubicBezTo>
                    <a:pt x="318" y="445"/>
                    <a:pt x="318" y="445"/>
                    <a:pt x="318" y="445"/>
                  </a:cubicBezTo>
                  <a:cubicBezTo>
                    <a:pt x="321" y="438"/>
                    <a:pt x="321" y="438"/>
                    <a:pt x="321" y="438"/>
                  </a:cubicBezTo>
                  <a:cubicBezTo>
                    <a:pt x="325" y="437"/>
                    <a:pt x="325" y="437"/>
                    <a:pt x="325" y="437"/>
                  </a:cubicBezTo>
                  <a:cubicBezTo>
                    <a:pt x="331" y="429"/>
                    <a:pt x="331" y="429"/>
                    <a:pt x="331" y="429"/>
                  </a:cubicBezTo>
                  <a:cubicBezTo>
                    <a:pt x="334" y="434"/>
                    <a:pt x="334" y="434"/>
                    <a:pt x="334" y="434"/>
                  </a:cubicBezTo>
                  <a:cubicBezTo>
                    <a:pt x="340" y="422"/>
                    <a:pt x="340" y="422"/>
                    <a:pt x="340" y="422"/>
                  </a:cubicBezTo>
                  <a:cubicBezTo>
                    <a:pt x="350" y="432"/>
                    <a:pt x="350" y="432"/>
                    <a:pt x="350" y="432"/>
                  </a:cubicBezTo>
                  <a:cubicBezTo>
                    <a:pt x="373" y="421"/>
                    <a:pt x="373" y="421"/>
                    <a:pt x="373" y="421"/>
                  </a:cubicBezTo>
                  <a:cubicBezTo>
                    <a:pt x="369" y="417"/>
                    <a:pt x="362" y="410"/>
                    <a:pt x="362" y="410"/>
                  </a:cubicBezTo>
                  <a:cubicBezTo>
                    <a:pt x="360" y="397"/>
                    <a:pt x="360" y="397"/>
                    <a:pt x="360" y="397"/>
                  </a:cubicBezTo>
                  <a:cubicBezTo>
                    <a:pt x="360" y="397"/>
                    <a:pt x="352" y="396"/>
                    <a:pt x="346" y="394"/>
                  </a:cubicBezTo>
                  <a:cubicBezTo>
                    <a:pt x="340" y="391"/>
                    <a:pt x="333" y="362"/>
                    <a:pt x="333" y="362"/>
                  </a:cubicBezTo>
                  <a:cubicBezTo>
                    <a:pt x="339" y="352"/>
                    <a:pt x="339" y="352"/>
                    <a:pt x="339" y="352"/>
                  </a:cubicBezTo>
                  <a:cubicBezTo>
                    <a:pt x="339" y="352"/>
                    <a:pt x="341" y="332"/>
                    <a:pt x="336" y="329"/>
                  </a:cubicBezTo>
                  <a:cubicBezTo>
                    <a:pt x="332" y="326"/>
                    <a:pt x="328" y="320"/>
                    <a:pt x="327" y="313"/>
                  </a:cubicBezTo>
                  <a:cubicBezTo>
                    <a:pt x="327" y="305"/>
                    <a:pt x="316" y="287"/>
                    <a:pt x="316" y="287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3" y="274"/>
                    <a:pt x="315" y="269"/>
                    <a:pt x="313" y="268"/>
                  </a:cubicBezTo>
                  <a:cubicBezTo>
                    <a:pt x="311" y="267"/>
                    <a:pt x="303" y="274"/>
                    <a:pt x="295" y="275"/>
                  </a:cubicBezTo>
                  <a:cubicBezTo>
                    <a:pt x="287" y="275"/>
                    <a:pt x="290" y="244"/>
                    <a:pt x="290" y="243"/>
                  </a:cubicBezTo>
                  <a:cubicBezTo>
                    <a:pt x="290" y="242"/>
                    <a:pt x="263" y="243"/>
                    <a:pt x="261" y="243"/>
                  </a:cubicBezTo>
                  <a:cubicBezTo>
                    <a:pt x="259" y="243"/>
                    <a:pt x="248" y="252"/>
                    <a:pt x="248" y="252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0" y="251"/>
                    <a:pt x="222" y="241"/>
                    <a:pt x="222" y="240"/>
                  </a:cubicBezTo>
                  <a:cubicBezTo>
                    <a:pt x="222" y="240"/>
                    <a:pt x="213" y="242"/>
                    <a:pt x="213" y="242"/>
                  </a:cubicBezTo>
                  <a:cubicBezTo>
                    <a:pt x="213" y="242"/>
                    <a:pt x="197" y="235"/>
                    <a:pt x="190" y="233"/>
                  </a:cubicBezTo>
                  <a:cubicBezTo>
                    <a:pt x="183" y="231"/>
                    <a:pt x="177" y="243"/>
                    <a:pt x="176" y="243"/>
                  </a:cubicBezTo>
                  <a:cubicBezTo>
                    <a:pt x="176" y="244"/>
                    <a:pt x="165" y="238"/>
                    <a:pt x="165" y="238"/>
                  </a:cubicBezTo>
                  <a:cubicBezTo>
                    <a:pt x="165" y="238"/>
                    <a:pt x="174" y="228"/>
                    <a:pt x="174" y="224"/>
                  </a:cubicBezTo>
                  <a:cubicBezTo>
                    <a:pt x="174" y="219"/>
                    <a:pt x="180" y="214"/>
                    <a:pt x="180" y="214"/>
                  </a:cubicBezTo>
                  <a:cubicBezTo>
                    <a:pt x="169" y="212"/>
                    <a:pt x="169" y="212"/>
                    <a:pt x="169" y="212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7" y="202"/>
                    <a:pt x="167" y="202"/>
                    <a:pt x="167" y="202"/>
                  </a:cubicBezTo>
                  <a:cubicBezTo>
                    <a:pt x="166" y="177"/>
                    <a:pt x="166" y="177"/>
                    <a:pt x="166" y="177"/>
                  </a:cubicBezTo>
                  <a:cubicBezTo>
                    <a:pt x="146" y="152"/>
                    <a:pt x="146" y="152"/>
                    <a:pt x="146" y="152"/>
                  </a:cubicBezTo>
                  <a:cubicBezTo>
                    <a:pt x="146" y="152"/>
                    <a:pt x="162" y="145"/>
                    <a:pt x="166" y="140"/>
                  </a:cubicBezTo>
                  <a:cubicBezTo>
                    <a:pt x="171" y="136"/>
                    <a:pt x="188" y="140"/>
                    <a:pt x="188" y="140"/>
                  </a:cubicBezTo>
                  <a:cubicBezTo>
                    <a:pt x="189" y="139"/>
                    <a:pt x="189" y="120"/>
                    <a:pt x="189" y="120"/>
                  </a:cubicBezTo>
                  <a:cubicBezTo>
                    <a:pt x="189" y="120"/>
                    <a:pt x="170" y="108"/>
                    <a:pt x="162" y="100"/>
                  </a:cubicBezTo>
                  <a:cubicBezTo>
                    <a:pt x="154" y="93"/>
                    <a:pt x="138" y="71"/>
                    <a:pt x="138" y="71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47"/>
                    <a:pt x="139" y="45"/>
                    <a:pt x="134" y="39"/>
                  </a:cubicBezTo>
                  <a:cubicBezTo>
                    <a:pt x="129" y="33"/>
                    <a:pt x="123" y="32"/>
                    <a:pt x="123" y="32"/>
                  </a:cubicBezTo>
                  <a:cubicBezTo>
                    <a:pt x="123" y="32"/>
                    <a:pt x="108" y="5"/>
                    <a:pt x="96" y="2"/>
                  </a:cubicBezTo>
                  <a:cubicBezTo>
                    <a:pt x="84" y="0"/>
                    <a:pt x="65" y="20"/>
                    <a:pt x="63" y="20"/>
                  </a:cubicBezTo>
                  <a:cubicBezTo>
                    <a:pt x="62" y="20"/>
                    <a:pt x="61" y="11"/>
                    <a:pt x="59" y="6"/>
                  </a:cubicBezTo>
                  <a:cubicBezTo>
                    <a:pt x="59" y="3"/>
                    <a:pt x="56" y="4"/>
                    <a:pt x="54" y="6"/>
                  </a:cubicBezTo>
                  <a:cubicBezTo>
                    <a:pt x="51" y="11"/>
                    <a:pt x="46" y="17"/>
                    <a:pt x="46" y="18"/>
                  </a:cubicBezTo>
                  <a:cubicBezTo>
                    <a:pt x="45" y="20"/>
                    <a:pt x="46" y="29"/>
                    <a:pt x="41" y="31"/>
                  </a:cubicBezTo>
                  <a:cubicBezTo>
                    <a:pt x="37" y="33"/>
                    <a:pt x="40" y="44"/>
                    <a:pt x="40" y="44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77"/>
                    <a:pt x="51" y="89"/>
                    <a:pt x="45" y="93"/>
                  </a:cubicBezTo>
                  <a:cubicBezTo>
                    <a:pt x="39" y="97"/>
                    <a:pt x="19" y="96"/>
                    <a:pt x="12" y="113"/>
                  </a:cubicBezTo>
                  <a:cubicBezTo>
                    <a:pt x="5" y="130"/>
                    <a:pt x="11" y="138"/>
                    <a:pt x="11" y="138"/>
                  </a:cubicBezTo>
                  <a:cubicBezTo>
                    <a:pt x="11" y="138"/>
                    <a:pt x="23" y="145"/>
                    <a:pt x="20" y="150"/>
                  </a:cubicBezTo>
                  <a:cubicBezTo>
                    <a:pt x="17" y="155"/>
                    <a:pt x="16" y="158"/>
                    <a:pt x="16" y="15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69"/>
                    <a:pt x="22" y="201"/>
                    <a:pt x="20" y="202"/>
                  </a:cubicBezTo>
                  <a:cubicBezTo>
                    <a:pt x="18" y="204"/>
                    <a:pt x="1" y="214"/>
                    <a:pt x="3" y="220"/>
                  </a:cubicBezTo>
                  <a:cubicBezTo>
                    <a:pt x="5" y="226"/>
                    <a:pt x="15" y="227"/>
                    <a:pt x="13" y="234"/>
                  </a:cubicBezTo>
                  <a:cubicBezTo>
                    <a:pt x="11" y="241"/>
                    <a:pt x="0" y="260"/>
                    <a:pt x="0" y="26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16" y="285"/>
                    <a:pt x="16" y="285"/>
                    <a:pt x="16" y="285"/>
                  </a:cubicBezTo>
                  <a:cubicBezTo>
                    <a:pt x="14" y="291"/>
                    <a:pt x="14" y="291"/>
                    <a:pt x="14" y="291"/>
                  </a:cubicBezTo>
                  <a:cubicBezTo>
                    <a:pt x="14" y="291"/>
                    <a:pt x="33" y="290"/>
                    <a:pt x="32" y="292"/>
                  </a:cubicBezTo>
                  <a:cubicBezTo>
                    <a:pt x="32" y="294"/>
                    <a:pt x="28" y="299"/>
                    <a:pt x="29" y="303"/>
                  </a:cubicBezTo>
                  <a:cubicBezTo>
                    <a:pt x="29" y="306"/>
                    <a:pt x="31" y="302"/>
                    <a:pt x="30" y="315"/>
                  </a:cubicBezTo>
                  <a:cubicBezTo>
                    <a:pt x="29" y="328"/>
                    <a:pt x="26" y="326"/>
                    <a:pt x="26" y="326"/>
                  </a:cubicBezTo>
                  <a:cubicBezTo>
                    <a:pt x="26" y="326"/>
                    <a:pt x="26" y="333"/>
                    <a:pt x="26" y="334"/>
                  </a:cubicBezTo>
                  <a:cubicBezTo>
                    <a:pt x="25" y="336"/>
                    <a:pt x="19" y="336"/>
                    <a:pt x="21" y="340"/>
                  </a:cubicBezTo>
                  <a:cubicBezTo>
                    <a:pt x="22" y="344"/>
                    <a:pt x="30" y="353"/>
                    <a:pt x="30" y="353"/>
                  </a:cubicBezTo>
                  <a:cubicBezTo>
                    <a:pt x="23" y="360"/>
                    <a:pt x="23" y="360"/>
                    <a:pt x="23" y="360"/>
                  </a:cubicBezTo>
                  <a:cubicBezTo>
                    <a:pt x="15" y="361"/>
                    <a:pt x="15" y="361"/>
                    <a:pt x="15" y="361"/>
                  </a:cubicBezTo>
                  <a:cubicBezTo>
                    <a:pt x="14" y="369"/>
                    <a:pt x="14" y="369"/>
                    <a:pt x="14" y="369"/>
                  </a:cubicBezTo>
                  <a:cubicBezTo>
                    <a:pt x="14" y="369"/>
                    <a:pt x="24" y="376"/>
                    <a:pt x="22" y="377"/>
                  </a:cubicBezTo>
                  <a:cubicBezTo>
                    <a:pt x="21" y="378"/>
                    <a:pt x="23" y="387"/>
                    <a:pt x="19" y="397"/>
                  </a:cubicBezTo>
                  <a:cubicBezTo>
                    <a:pt x="24" y="398"/>
                    <a:pt x="34" y="401"/>
                    <a:pt x="35" y="401"/>
                  </a:cubicBezTo>
                  <a:cubicBezTo>
                    <a:pt x="36" y="401"/>
                    <a:pt x="43" y="393"/>
                    <a:pt x="45" y="39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0" name="Poltava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383932" y="2761539"/>
              <a:ext cx="2745933" cy="1681801"/>
            </a:xfrm>
            <a:custGeom>
              <a:avLst/>
              <a:gdLst>
                <a:gd name="T0" fmla="*/ 2147483647 w 480"/>
                <a:gd name="T1" fmla="*/ 2147483647 h 389"/>
                <a:gd name="T2" fmla="*/ 2147483647 w 480"/>
                <a:gd name="T3" fmla="*/ 2147483647 h 389"/>
                <a:gd name="T4" fmla="*/ 2147483647 w 480"/>
                <a:gd name="T5" fmla="*/ 2147483647 h 389"/>
                <a:gd name="T6" fmla="*/ 2147483647 w 480"/>
                <a:gd name="T7" fmla="*/ 2147483647 h 389"/>
                <a:gd name="T8" fmla="*/ 2147483647 w 480"/>
                <a:gd name="T9" fmla="*/ 2147483647 h 389"/>
                <a:gd name="T10" fmla="*/ 2147483647 w 480"/>
                <a:gd name="T11" fmla="*/ 2147483647 h 389"/>
                <a:gd name="T12" fmla="*/ 2147483647 w 480"/>
                <a:gd name="T13" fmla="*/ 2147483647 h 389"/>
                <a:gd name="T14" fmla="*/ 2147483647 w 480"/>
                <a:gd name="T15" fmla="*/ 2147483647 h 389"/>
                <a:gd name="T16" fmla="*/ 2147483647 w 480"/>
                <a:gd name="T17" fmla="*/ 2147483647 h 389"/>
                <a:gd name="T18" fmla="*/ 2147483647 w 480"/>
                <a:gd name="T19" fmla="*/ 2147483647 h 389"/>
                <a:gd name="T20" fmla="*/ 2147483647 w 480"/>
                <a:gd name="T21" fmla="*/ 2147483647 h 389"/>
                <a:gd name="T22" fmla="*/ 2147483647 w 480"/>
                <a:gd name="T23" fmla="*/ 2147483647 h 389"/>
                <a:gd name="T24" fmla="*/ 2147483647 w 480"/>
                <a:gd name="T25" fmla="*/ 2147483647 h 389"/>
                <a:gd name="T26" fmla="*/ 2147483647 w 480"/>
                <a:gd name="T27" fmla="*/ 2147483647 h 389"/>
                <a:gd name="T28" fmla="*/ 2147483647 w 480"/>
                <a:gd name="T29" fmla="*/ 2147483647 h 389"/>
                <a:gd name="T30" fmla="*/ 2147483647 w 480"/>
                <a:gd name="T31" fmla="*/ 2147483647 h 389"/>
                <a:gd name="T32" fmla="*/ 2147483647 w 480"/>
                <a:gd name="T33" fmla="*/ 2147483647 h 389"/>
                <a:gd name="T34" fmla="*/ 2147483647 w 480"/>
                <a:gd name="T35" fmla="*/ 2147483647 h 389"/>
                <a:gd name="T36" fmla="*/ 2147483647 w 480"/>
                <a:gd name="T37" fmla="*/ 2147483647 h 389"/>
                <a:gd name="T38" fmla="*/ 2147483647 w 480"/>
                <a:gd name="T39" fmla="*/ 2147483647 h 389"/>
                <a:gd name="T40" fmla="*/ 2147483647 w 480"/>
                <a:gd name="T41" fmla="*/ 2147483647 h 389"/>
                <a:gd name="T42" fmla="*/ 2147483647 w 480"/>
                <a:gd name="T43" fmla="*/ 2147483647 h 389"/>
                <a:gd name="T44" fmla="*/ 2147483647 w 480"/>
                <a:gd name="T45" fmla="*/ 2147483647 h 389"/>
                <a:gd name="T46" fmla="*/ 2147483647 w 480"/>
                <a:gd name="T47" fmla="*/ 2147483647 h 389"/>
                <a:gd name="T48" fmla="*/ 2147483647 w 480"/>
                <a:gd name="T49" fmla="*/ 0 h 389"/>
                <a:gd name="T50" fmla="*/ 2147483647 w 480"/>
                <a:gd name="T51" fmla="*/ 2147483647 h 389"/>
                <a:gd name="T52" fmla="*/ 2147483647 w 480"/>
                <a:gd name="T53" fmla="*/ 2147483647 h 389"/>
                <a:gd name="T54" fmla="*/ 2147483647 w 480"/>
                <a:gd name="T55" fmla="*/ 2147483647 h 389"/>
                <a:gd name="T56" fmla="*/ 2147483647 w 480"/>
                <a:gd name="T57" fmla="*/ 2147483647 h 389"/>
                <a:gd name="T58" fmla="*/ 2147483647 w 480"/>
                <a:gd name="T59" fmla="*/ 2147483647 h 389"/>
                <a:gd name="T60" fmla="*/ 2147483647 w 480"/>
                <a:gd name="T61" fmla="*/ 2147483647 h 389"/>
                <a:gd name="T62" fmla="*/ 2147483647 w 480"/>
                <a:gd name="T63" fmla="*/ 2147483647 h 389"/>
                <a:gd name="T64" fmla="*/ 2147483647 w 480"/>
                <a:gd name="T65" fmla="*/ 2147483647 h 389"/>
                <a:gd name="T66" fmla="*/ 2147483647 w 480"/>
                <a:gd name="T67" fmla="*/ 2147483647 h 389"/>
                <a:gd name="T68" fmla="*/ 2147483647 w 480"/>
                <a:gd name="T69" fmla="*/ 2147483647 h 389"/>
                <a:gd name="T70" fmla="*/ 2147483647 w 480"/>
                <a:gd name="T71" fmla="*/ 2147483647 h 389"/>
                <a:gd name="T72" fmla="*/ 2147483647 w 480"/>
                <a:gd name="T73" fmla="*/ 2147483647 h 389"/>
                <a:gd name="T74" fmla="*/ 2147483647 w 480"/>
                <a:gd name="T75" fmla="*/ 2147483647 h 389"/>
                <a:gd name="T76" fmla="*/ 2147483647 w 480"/>
                <a:gd name="T77" fmla="*/ 2147483647 h 389"/>
                <a:gd name="T78" fmla="*/ 2147483647 w 480"/>
                <a:gd name="T79" fmla="*/ 2147483647 h 389"/>
                <a:gd name="T80" fmla="*/ 2147483647 w 480"/>
                <a:gd name="T81" fmla="*/ 2147483647 h 389"/>
                <a:gd name="T82" fmla="*/ 2147483647 w 480"/>
                <a:gd name="T83" fmla="*/ 2147483647 h 389"/>
                <a:gd name="T84" fmla="*/ 2147483647 w 480"/>
                <a:gd name="T85" fmla="*/ 2147483647 h 389"/>
                <a:gd name="T86" fmla="*/ 2147483647 w 480"/>
                <a:gd name="T87" fmla="*/ 2147483647 h 389"/>
                <a:gd name="T88" fmla="*/ 2147483647 w 480"/>
                <a:gd name="T89" fmla="*/ 2147483647 h 389"/>
                <a:gd name="T90" fmla="*/ 2147483647 w 480"/>
                <a:gd name="T91" fmla="*/ 2147483647 h 389"/>
                <a:gd name="T92" fmla="*/ 2147483647 w 480"/>
                <a:gd name="T93" fmla="*/ 2147483647 h 389"/>
                <a:gd name="T94" fmla="*/ 2147483647 w 480"/>
                <a:gd name="T95" fmla="*/ 2147483647 h 389"/>
                <a:gd name="T96" fmla="*/ 2147483647 w 480"/>
                <a:gd name="T97" fmla="*/ 2147483647 h 389"/>
                <a:gd name="T98" fmla="*/ 2147483647 w 480"/>
                <a:gd name="T99" fmla="*/ 2147483647 h 389"/>
                <a:gd name="T100" fmla="*/ 2147483647 w 480"/>
                <a:gd name="T101" fmla="*/ 2147483647 h 389"/>
                <a:gd name="T102" fmla="*/ 2147483647 w 480"/>
                <a:gd name="T103" fmla="*/ 2147483647 h 389"/>
                <a:gd name="T104" fmla="*/ 2147483647 w 480"/>
                <a:gd name="T105" fmla="*/ 2147483647 h 389"/>
                <a:gd name="T106" fmla="*/ 2147483647 w 480"/>
                <a:gd name="T107" fmla="*/ 2147483647 h 389"/>
                <a:gd name="T108" fmla="*/ 2147483647 w 480"/>
                <a:gd name="T109" fmla="*/ 2147483647 h 389"/>
                <a:gd name="T110" fmla="*/ 2147483647 w 480"/>
                <a:gd name="T111" fmla="*/ 2147483647 h 389"/>
                <a:gd name="T112" fmla="*/ 2147483647 w 480"/>
                <a:gd name="T113" fmla="*/ 2147483647 h 389"/>
                <a:gd name="T114" fmla="*/ 2147483647 w 480"/>
                <a:gd name="T115" fmla="*/ 2147483647 h 389"/>
                <a:gd name="T116" fmla="*/ 2147483647 w 480"/>
                <a:gd name="T117" fmla="*/ 2147483647 h 389"/>
                <a:gd name="T118" fmla="*/ 2147483647 w 480"/>
                <a:gd name="T119" fmla="*/ 2147483647 h 389"/>
                <a:gd name="T120" fmla="*/ 2147483647 w 480"/>
                <a:gd name="T121" fmla="*/ 2147483647 h 3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0"/>
                <a:gd name="T184" fmla="*/ 0 h 389"/>
                <a:gd name="T185" fmla="*/ 480 w 480"/>
                <a:gd name="T186" fmla="*/ 389 h 3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0" h="389">
                  <a:moveTo>
                    <a:pt x="314" y="354"/>
                  </a:moveTo>
                  <a:cubicBezTo>
                    <a:pt x="338" y="316"/>
                    <a:pt x="338" y="316"/>
                    <a:pt x="338" y="316"/>
                  </a:cubicBezTo>
                  <a:cubicBezTo>
                    <a:pt x="338" y="316"/>
                    <a:pt x="355" y="311"/>
                    <a:pt x="361" y="309"/>
                  </a:cubicBezTo>
                  <a:cubicBezTo>
                    <a:pt x="367" y="308"/>
                    <a:pt x="386" y="291"/>
                    <a:pt x="386" y="291"/>
                  </a:cubicBezTo>
                  <a:cubicBezTo>
                    <a:pt x="416" y="295"/>
                    <a:pt x="416" y="295"/>
                    <a:pt x="416" y="295"/>
                  </a:cubicBezTo>
                  <a:cubicBezTo>
                    <a:pt x="416" y="283"/>
                    <a:pt x="416" y="283"/>
                    <a:pt x="416" y="283"/>
                  </a:cubicBezTo>
                  <a:cubicBezTo>
                    <a:pt x="409" y="278"/>
                    <a:pt x="409" y="278"/>
                    <a:pt x="409" y="278"/>
                  </a:cubicBezTo>
                  <a:cubicBezTo>
                    <a:pt x="417" y="273"/>
                    <a:pt x="417" y="273"/>
                    <a:pt x="417" y="273"/>
                  </a:cubicBezTo>
                  <a:cubicBezTo>
                    <a:pt x="413" y="264"/>
                    <a:pt x="413" y="264"/>
                    <a:pt x="413" y="264"/>
                  </a:cubicBezTo>
                  <a:cubicBezTo>
                    <a:pt x="413" y="264"/>
                    <a:pt x="419" y="260"/>
                    <a:pt x="419" y="259"/>
                  </a:cubicBezTo>
                  <a:cubicBezTo>
                    <a:pt x="420" y="258"/>
                    <a:pt x="427" y="263"/>
                    <a:pt x="427" y="263"/>
                  </a:cubicBezTo>
                  <a:cubicBezTo>
                    <a:pt x="442" y="263"/>
                    <a:pt x="442" y="263"/>
                    <a:pt x="442" y="263"/>
                  </a:cubicBezTo>
                  <a:cubicBezTo>
                    <a:pt x="442" y="263"/>
                    <a:pt x="447" y="261"/>
                    <a:pt x="451" y="257"/>
                  </a:cubicBezTo>
                  <a:cubicBezTo>
                    <a:pt x="455" y="252"/>
                    <a:pt x="460" y="246"/>
                    <a:pt x="460" y="242"/>
                  </a:cubicBezTo>
                  <a:cubicBezTo>
                    <a:pt x="460" y="238"/>
                    <a:pt x="461" y="237"/>
                    <a:pt x="462" y="235"/>
                  </a:cubicBezTo>
                  <a:cubicBezTo>
                    <a:pt x="463" y="233"/>
                    <a:pt x="458" y="221"/>
                    <a:pt x="458" y="221"/>
                  </a:cubicBezTo>
                  <a:cubicBezTo>
                    <a:pt x="470" y="221"/>
                    <a:pt x="470" y="221"/>
                    <a:pt x="470" y="221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80" y="217"/>
                    <a:pt x="466" y="207"/>
                    <a:pt x="465" y="207"/>
                  </a:cubicBezTo>
                  <a:cubicBezTo>
                    <a:pt x="464" y="206"/>
                    <a:pt x="478" y="204"/>
                    <a:pt x="478" y="204"/>
                  </a:cubicBezTo>
                  <a:cubicBezTo>
                    <a:pt x="467" y="188"/>
                    <a:pt x="467" y="188"/>
                    <a:pt x="467" y="188"/>
                  </a:cubicBezTo>
                  <a:cubicBezTo>
                    <a:pt x="469" y="181"/>
                    <a:pt x="469" y="181"/>
                    <a:pt x="469" y="181"/>
                  </a:cubicBezTo>
                  <a:cubicBezTo>
                    <a:pt x="469" y="181"/>
                    <a:pt x="468" y="176"/>
                    <a:pt x="468" y="175"/>
                  </a:cubicBezTo>
                  <a:cubicBezTo>
                    <a:pt x="468" y="174"/>
                    <a:pt x="461" y="181"/>
                    <a:pt x="455" y="182"/>
                  </a:cubicBezTo>
                  <a:cubicBezTo>
                    <a:pt x="449" y="182"/>
                    <a:pt x="431" y="165"/>
                    <a:pt x="431" y="165"/>
                  </a:cubicBezTo>
                  <a:cubicBezTo>
                    <a:pt x="433" y="149"/>
                    <a:pt x="433" y="149"/>
                    <a:pt x="433" y="149"/>
                  </a:cubicBezTo>
                  <a:cubicBezTo>
                    <a:pt x="429" y="143"/>
                    <a:pt x="429" y="143"/>
                    <a:pt x="429" y="143"/>
                  </a:cubicBezTo>
                  <a:cubicBezTo>
                    <a:pt x="421" y="146"/>
                    <a:pt x="421" y="146"/>
                    <a:pt x="421" y="146"/>
                  </a:cubicBezTo>
                  <a:cubicBezTo>
                    <a:pt x="410" y="136"/>
                    <a:pt x="410" y="136"/>
                    <a:pt x="410" y="136"/>
                  </a:cubicBezTo>
                  <a:cubicBezTo>
                    <a:pt x="400" y="137"/>
                    <a:pt x="400" y="137"/>
                    <a:pt x="400" y="137"/>
                  </a:cubicBezTo>
                  <a:cubicBezTo>
                    <a:pt x="387" y="132"/>
                    <a:pt x="387" y="132"/>
                    <a:pt x="387" y="132"/>
                  </a:cubicBezTo>
                  <a:cubicBezTo>
                    <a:pt x="387" y="132"/>
                    <a:pt x="387" y="127"/>
                    <a:pt x="387" y="124"/>
                  </a:cubicBezTo>
                  <a:cubicBezTo>
                    <a:pt x="387" y="121"/>
                    <a:pt x="378" y="116"/>
                    <a:pt x="378" y="116"/>
                  </a:cubicBezTo>
                  <a:cubicBezTo>
                    <a:pt x="393" y="103"/>
                    <a:pt x="393" y="103"/>
                    <a:pt x="393" y="103"/>
                  </a:cubicBezTo>
                  <a:cubicBezTo>
                    <a:pt x="390" y="82"/>
                    <a:pt x="390" y="82"/>
                    <a:pt x="390" y="82"/>
                  </a:cubicBezTo>
                  <a:cubicBezTo>
                    <a:pt x="379" y="76"/>
                    <a:pt x="379" y="76"/>
                    <a:pt x="379" y="76"/>
                  </a:cubicBezTo>
                  <a:cubicBezTo>
                    <a:pt x="379" y="76"/>
                    <a:pt x="376" y="79"/>
                    <a:pt x="370" y="82"/>
                  </a:cubicBezTo>
                  <a:cubicBezTo>
                    <a:pt x="363" y="85"/>
                    <a:pt x="360" y="85"/>
                    <a:pt x="360" y="85"/>
                  </a:cubicBezTo>
                  <a:cubicBezTo>
                    <a:pt x="360" y="93"/>
                    <a:pt x="360" y="93"/>
                    <a:pt x="360" y="93"/>
                  </a:cubicBezTo>
                  <a:cubicBezTo>
                    <a:pt x="346" y="92"/>
                    <a:pt x="346" y="92"/>
                    <a:pt x="346" y="92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7"/>
                    <a:pt x="339" y="94"/>
                    <a:pt x="335" y="94"/>
                  </a:cubicBezTo>
                  <a:cubicBezTo>
                    <a:pt x="332" y="94"/>
                    <a:pt x="324" y="89"/>
                    <a:pt x="326" y="88"/>
                  </a:cubicBezTo>
                  <a:cubicBezTo>
                    <a:pt x="328" y="87"/>
                    <a:pt x="336" y="79"/>
                    <a:pt x="336" y="79"/>
                  </a:cubicBezTo>
                  <a:cubicBezTo>
                    <a:pt x="336" y="79"/>
                    <a:pt x="328" y="72"/>
                    <a:pt x="325" y="67"/>
                  </a:cubicBezTo>
                  <a:cubicBezTo>
                    <a:pt x="323" y="62"/>
                    <a:pt x="314" y="49"/>
                    <a:pt x="314" y="49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298" y="27"/>
                    <a:pt x="297" y="25"/>
                  </a:cubicBezTo>
                  <a:cubicBezTo>
                    <a:pt x="297" y="23"/>
                    <a:pt x="297" y="4"/>
                    <a:pt x="297" y="4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77" y="9"/>
                    <a:pt x="277" y="9"/>
                    <a:pt x="277" y="9"/>
                  </a:cubicBezTo>
                  <a:cubicBezTo>
                    <a:pt x="277" y="16"/>
                    <a:pt x="277" y="16"/>
                    <a:pt x="277" y="16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1" y="17"/>
                    <a:pt x="231" y="17"/>
                    <a:pt x="231" y="17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7" y="17"/>
                    <a:pt x="207" y="19"/>
                    <a:pt x="206" y="18"/>
                  </a:cubicBezTo>
                  <a:cubicBezTo>
                    <a:pt x="206" y="17"/>
                    <a:pt x="204" y="10"/>
                    <a:pt x="203" y="10"/>
                  </a:cubicBezTo>
                  <a:cubicBezTo>
                    <a:pt x="202" y="11"/>
                    <a:pt x="192" y="17"/>
                    <a:pt x="187" y="16"/>
                  </a:cubicBezTo>
                  <a:cubicBezTo>
                    <a:pt x="181" y="15"/>
                    <a:pt x="164" y="8"/>
                    <a:pt x="162" y="8"/>
                  </a:cubicBezTo>
                  <a:cubicBezTo>
                    <a:pt x="160" y="7"/>
                    <a:pt x="153" y="15"/>
                    <a:pt x="152" y="15"/>
                  </a:cubicBezTo>
                  <a:cubicBezTo>
                    <a:pt x="151" y="15"/>
                    <a:pt x="141" y="12"/>
                    <a:pt x="136" y="11"/>
                  </a:cubicBezTo>
                  <a:cubicBezTo>
                    <a:pt x="135" y="15"/>
                    <a:pt x="132" y="20"/>
                    <a:pt x="127" y="25"/>
                  </a:cubicBezTo>
                  <a:cubicBezTo>
                    <a:pt x="110" y="40"/>
                    <a:pt x="89" y="51"/>
                    <a:pt x="89" y="51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1" y="53"/>
                    <a:pt x="25" y="53"/>
                  </a:cubicBezTo>
                  <a:cubicBezTo>
                    <a:pt x="22" y="53"/>
                    <a:pt x="16" y="54"/>
                    <a:pt x="10" y="54"/>
                  </a:cubicBezTo>
                  <a:cubicBezTo>
                    <a:pt x="11" y="54"/>
                    <a:pt x="12" y="55"/>
                    <a:pt x="12" y="55"/>
                  </a:cubicBezTo>
                  <a:cubicBezTo>
                    <a:pt x="12" y="55"/>
                    <a:pt x="3" y="73"/>
                    <a:pt x="3" y="75"/>
                  </a:cubicBezTo>
                  <a:cubicBezTo>
                    <a:pt x="3" y="75"/>
                    <a:pt x="2" y="75"/>
                    <a:pt x="0" y="75"/>
                  </a:cubicBezTo>
                  <a:cubicBezTo>
                    <a:pt x="0" y="75"/>
                    <a:pt x="1" y="75"/>
                    <a:pt x="1" y="75"/>
                  </a:cubicBezTo>
                  <a:cubicBezTo>
                    <a:pt x="1" y="75"/>
                    <a:pt x="9" y="88"/>
                    <a:pt x="13" y="90"/>
                  </a:cubicBezTo>
                  <a:cubicBezTo>
                    <a:pt x="17" y="91"/>
                    <a:pt x="22" y="101"/>
                    <a:pt x="24" y="104"/>
                  </a:cubicBezTo>
                  <a:cubicBezTo>
                    <a:pt x="26" y="107"/>
                    <a:pt x="25" y="119"/>
                    <a:pt x="25" y="119"/>
                  </a:cubicBezTo>
                  <a:cubicBezTo>
                    <a:pt x="25" y="119"/>
                    <a:pt x="28" y="120"/>
                    <a:pt x="39" y="123"/>
                  </a:cubicBezTo>
                  <a:cubicBezTo>
                    <a:pt x="49" y="127"/>
                    <a:pt x="50" y="137"/>
                    <a:pt x="50" y="137"/>
                  </a:cubicBezTo>
                  <a:cubicBezTo>
                    <a:pt x="50" y="137"/>
                    <a:pt x="50" y="147"/>
                    <a:pt x="50" y="150"/>
                  </a:cubicBezTo>
                  <a:cubicBezTo>
                    <a:pt x="50" y="153"/>
                    <a:pt x="42" y="153"/>
                    <a:pt x="42" y="153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92"/>
                    <a:pt x="71" y="192"/>
                    <a:pt x="71" y="192"/>
                  </a:cubicBezTo>
                  <a:cubicBezTo>
                    <a:pt x="71" y="192"/>
                    <a:pt x="71" y="192"/>
                    <a:pt x="82" y="195"/>
                  </a:cubicBezTo>
                  <a:cubicBezTo>
                    <a:pt x="92" y="198"/>
                    <a:pt x="102" y="217"/>
                    <a:pt x="102" y="217"/>
                  </a:cubicBezTo>
                  <a:cubicBezTo>
                    <a:pt x="102" y="217"/>
                    <a:pt x="99" y="221"/>
                    <a:pt x="96" y="223"/>
                  </a:cubicBezTo>
                  <a:cubicBezTo>
                    <a:pt x="98" y="225"/>
                    <a:pt x="99" y="228"/>
                    <a:pt x="99" y="228"/>
                  </a:cubicBezTo>
                  <a:cubicBezTo>
                    <a:pt x="99" y="228"/>
                    <a:pt x="90" y="236"/>
                    <a:pt x="93" y="239"/>
                  </a:cubicBezTo>
                  <a:cubicBezTo>
                    <a:pt x="96" y="242"/>
                    <a:pt x="113" y="253"/>
                    <a:pt x="122" y="260"/>
                  </a:cubicBezTo>
                  <a:cubicBezTo>
                    <a:pt x="131" y="267"/>
                    <a:pt x="151" y="299"/>
                    <a:pt x="158" y="307"/>
                  </a:cubicBezTo>
                  <a:cubicBezTo>
                    <a:pt x="166" y="316"/>
                    <a:pt x="173" y="326"/>
                    <a:pt x="173" y="326"/>
                  </a:cubicBezTo>
                  <a:cubicBezTo>
                    <a:pt x="173" y="326"/>
                    <a:pt x="172" y="326"/>
                    <a:pt x="171" y="326"/>
                  </a:cubicBezTo>
                  <a:cubicBezTo>
                    <a:pt x="182" y="332"/>
                    <a:pt x="182" y="332"/>
                    <a:pt x="182" y="332"/>
                  </a:cubicBezTo>
                  <a:cubicBezTo>
                    <a:pt x="180" y="338"/>
                    <a:pt x="180" y="338"/>
                    <a:pt x="180" y="338"/>
                  </a:cubicBezTo>
                  <a:cubicBezTo>
                    <a:pt x="180" y="338"/>
                    <a:pt x="189" y="350"/>
                    <a:pt x="190" y="352"/>
                  </a:cubicBezTo>
                  <a:cubicBezTo>
                    <a:pt x="196" y="352"/>
                    <a:pt x="196" y="352"/>
                    <a:pt x="196" y="352"/>
                  </a:cubicBezTo>
                  <a:cubicBezTo>
                    <a:pt x="198" y="352"/>
                    <a:pt x="200" y="351"/>
                    <a:pt x="200" y="351"/>
                  </a:cubicBezTo>
                  <a:cubicBezTo>
                    <a:pt x="201" y="350"/>
                    <a:pt x="209" y="356"/>
                    <a:pt x="212" y="359"/>
                  </a:cubicBezTo>
                  <a:cubicBezTo>
                    <a:pt x="219" y="358"/>
                    <a:pt x="219" y="358"/>
                    <a:pt x="219" y="358"/>
                  </a:cubicBezTo>
                  <a:cubicBezTo>
                    <a:pt x="220" y="357"/>
                    <a:pt x="221" y="356"/>
                    <a:pt x="223" y="356"/>
                  </a:cubicBezTo>
                  <a:cubicBezTo>
                    <a:pt x="225" y="355"/>
                    <a:pt x="228" y="358"/>
                    <a:pt x="230" y="360"/>
                  </a:cubicBezTo>
                  <a:cubicBezTo>
                    <a:pt x="232" y="361"/>
                    <a:pt x="232" y="361"/>
                    <a:pt x="232" y="361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1" y="354"/>
                    <a:pt x="241" y="353"/>
                    <a:pt x="241" y="353"/>
                  </a:cubicBezTo>
                  <a:cubicBezTo>
                    <a:pt x="237" y="347"/>
                    <a:pt x="226" y="353"/>
                    <a:pt x="226" y="353"/>
                  </a:cubicBezTo>
                  <a:cubicBezTo>
                    <a:pt x="204" y="333"/>
                    <a:pt x="204" y="333"/>
                    <a:pt x="204" y="333"/>
                  </a:cubicBezTo>
                  <a:cubicBezTo>
                    <a:pt x="204" y="333"/>
                    <a:pt x="206" y="334"/>
                    <a:pt x="216" y="334"/>
                  </a:cubicBezTo>
                  <a:cubicBezTo>
                    <a:pt x="226" y="334"/>
                    <a:pt x="238" y="344"/>
                    <a:pt x="238" y="344"/>
                  </a:cubicBezTo>
                  <a:cubicBezTo>
                    <a:pt x="238" y="344"/>
                    <a:pt x="249" y="349"/>
                    <a:pt x="257" y="350"/>
                  </a:cubicBezTo>
                  <a:cubicBezTo>
                    <a:pt x="264" y="351"/>
                    <a:pt x="275" y="363"/>
                    <a:pt x="277" y="365"/>
                  </a:cubicBezTo>
                  <a:cubicBezTo>
                    <a:pt x="279" y="366"/>
                    <a:pt x="297" y="356"/>
                    <a:pt x="300" y="357"/>
                  </a:cubicBezTo>
                  <a:cubicBezTo>
                    <a:pt x="302" y="359"/>
                    <a:pt x="293" y="366"/>
                    <a:pt x="293" y="371"/>
                  </a:cubicBezTo>
                  <a:cubicBezTo>
                    <a:pt x="292" y="376"/>
                    <a:pt x="295" y="371"/>
                    <a:pt x="307" y="375"/>
                  </a:cubicBezTo>
                  <a:cubicBezTo>
                    <a:pt x="318" y="378"/>
                    <a:pt x="311" y="381"/>
                    <a:pt x="320" y="389"/>
                  </a:cubicBezTo>
                  <a:cubicBezTo>
                    <a:pt x="323" y="366"/>
                    <a:pt x="323" y="366"/>
                    <a:pt x="323" y="366"/>
                  </a:cubicBezTo>
                  <a:lnTo>
                    <a:pt x="314" y="35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1" name="Dnepropetrovsk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206243" y="4008566"/>
              <a:ext cx="3215825" cy="1648098"/>
            </a:xfrm>
            <a:custGeom>
              <a:avLst/>
              <a:gdLst>
                <a:gd name="T0" fmla="*/ 2147483647 w 562"/>
                <a:gd name="T1" fmla="*/ 2147483647 h 380"/>
                <a:gd name="T2" fmla="*/ 2147483647 w 562"/>
                <a:gd name="T3" fmla="*/ 2147483647 h 380"/>
                <a:gd name="T4" fmla="*/ 2147483647 w 562"/>
                <a:gd name="T5" fmla="*/ 2147483647 h 380"/>
                <a:gd name="T6" fmla="*/ 2147483647 w 562"/>
                <a:gd name="T7" fmla="*/ 2147483647 h 380"/>
                <a:gd name="T8" fmla="*/ 2147483647 w 562"/>
                <a:gd name="T9" fmla="*/ 2147483647 h 380"/>
                <a:gd name="T10" fmla="*/ 2147483647 w 562"/>
                <a:gd name="T11" fmla="*/ 2147483647 h 380"/>
                <a:gd name="T12" fmla="*/ 2147483647 w 562"/>
                <a:gd name="T13" fmla="*/ 2147483647 h 380"/>
                <a:gd name="T14" fmla="*/ 2147483647 w 562"/>
                <a:gd name="T15" fmla="*/ 2147483647 h 380"/>
                <a:gd name="T16" fmla="*/ 2147483647 w 562"/>
                <a:gd name="T17" fmla="*/ 2147483647 h 380"/>
                <a:gd name="T18" fmla="*/ 2147483647 w 562"/>
                <a:gd name="T19" fmla="*/ 2147483647 h 380"/>
                <a:gd name="T20" fmla="*/ 2147483647 w 562"/>
                <a:gd name="T21" fmla="*/ 2147483647 h 380"/>
                <a:gd name="T22" fmla="*/ 2147483647 w 562"/>
                <a:gd name="T23" fmla="*/ 2147483647 h 380"/>
                <a:gd name="T24" fmla="*/ 2147483647 w 562"/>
                <a:gd name="T25" fmla="*/ 2147483647 h 380"/>
                <a:gd name="T26" fmla="*/ 2147483647 w 562"/>
                <a:gd name="T27" fmla="*/ 2147483647 h 380"/>
                <a:gd name="T28" fmla="*/ 2147483647 w 562"/>
                <a:gd name="T29" fmla="*/ 2147483647 h 380"/>
                <a:gd name="T30" fmla="*/ 2147483647 w 562"/>
                <a:gd name="T31" fmla="*/ 2147483647 h 380"/>
                <a:gd name="T32" fmla="*/ 2147483647 w 562"/>
                <a:gd name="T33" fmla="*/ 2147483647 h 380"/>
                <a:gd name="T34" fmla="*/ 2147483647 w 562"/>
                <a:gd name="T35" fmla="*/ 2147483647 h 380"/>
                <a:gd name="T36" fmla="*/ 2147483647 w 562"/>
                <a:gd name="T37" fmla="*/ 2147483647 h 380"/>
                <a:gd name="T38" fmla="*/ 2147483647 w 562"/>
                <a:gd name="T39" fmla="*/ 2147483647 h 380"/>
                <a:gd name="T40" fmla="*/ 2147483647 w 562"/>
                <a:gd name="T41" fmla="*/ 0 h 380"/>
                <a:gd name="T42" fmla="*/ 2147483647 w 562"/>
                <a:gd name="T43" fmla="*/ 2147483647 h 380"/>
                <a:gd name="T44" fmla="*/ 2147483647 w 562"/>
                <a:gd name="T45" fmla="*/ 2147483647 h 380"/>
                <a:gd name="T46" fmla="*/ 2147483647 w 562"/>
                <a:gd name="T47" fmla="*/ 2147483647 h 380"/>
                <a:gd name="T48" fmla="*/ 2147483647 w 562"/>
                <a:gd name="T49" fmla="*/ 2147483647 h 380"/>
                <a:gd name="T50" fmla="*/ 2147483647 w 562"/>
                <a:gd name="T51" fmla="*/ 2147483647 h 380"/>
                <a:gd name="T52" fmla="*/ 2147483647 w 562"/>
                <a:gd name="T53" fmla="*/ 2147483647 h 380"/>
                <a:gd name="T54" fmla="*/ 2147483647 w 562"/>
                <a:gd name="T55" fmla="*/ 2147483647 h 380"/>
                <a:gd name="T56" fmla="*/ 2147483647 w 562"/>
                <a:gd name="T57" fmla="*/ 2147483647 h 380"/>
                <a:gd name="T58" fmla="*/ 2147483647 w 562"/>
                <a:gd name="T59" fmla="*/ 2147483647 h 380"/>
                <a:gd name="T60" fmla="*/ 2147483647 w 562"/>
                <a:gd name="T61" fmla="*/ 2147483647 h 380"/>
                <a:gd name="T62" fmla="*/ 2147483647 w 562"/>
                <a:gd name="T63" fmla="*/ 2147483647 h 380"/>
                <a:gd name="T64" fmla="*/ 2147483647 w 562"/>
                <a:gd name="T65" fmla="*/ 2147483647 h 380"/>
                <a:gd name="T66" fmla="*/ 2147483647 w 562"/>
                <a:gd name="T67" fmla="*/ 2147483647 h 380"/>
                <a:gd name="T68" fmla="*/ 2147483647 w 562"/>
                <a:gd name="T69" fmla="*/ 2147483647 h 380"/>
                <a:gd name="T70" fmla="*/ 2147483647 w 562"/>
                <a:gd name="T71" fmla="*/ 2147483647 h 380"/>
                <a:gd name="T72" fmla="*/ 2147483647 w 562"/>
                <a:gd name="T73" fmla="*/ 2147483647 h 380"/>
                <a:gd name="T74" fmla="*/ 2147483647 w 562"/>
                <a:gd name="T75" fmla="*/ 2147483647 h 380"/>
                <a:gd name="T76" fmla="*/ 2147483647 w 562"/>
                <a:gd name="T77" fmla="*/ 2147483647 h 380"/>
                <a:gd name="T78" fmla="*/ 2147483647 w 562"/>
                <a:gd name="T79" fmla="*/ 2147483647 h 380"/>
                <a:gd name="T80" fmla="*/ 2147483647 w 562"/>
                <a:gd name="T81" fmla="*/ 2147483647 h 380"/>
                <a:gd name="T82" fmla="*/ 2147483647 w 562"/>
                <a:gd name="T83" fmla="*/ 2147483647 h 380"/>
                <a:gd name="T84" fmla="*/ 2147483647 w 562"/>
                <a:gd name="T85" fmla="*/ 2147483647 h 380"/>
                <a:gd name="T86" fmla="*/ 2147483647 w 562"/>
                <a:gd name="T87" fmla="*/ 2147483647 h 380"/>
                <a:gd name="T88" fmla="*/ 2147483647 w 562"/>
                <a:gd name="T89" fmla="*/ 2147483647 h 380"/>
                <a:gd name="T90" fmla="*/ 2147483647 w 562"/>
                <a:gd name="T91" fmla="*/ 2147483647 h 3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62"/>
                <a:gd name="T139" fmla="*/ 0 h 380"/>
                <a:gd name="T140" fmla="*/ 562 w 562"/>
                <a:gd name="T141" fmla="*/ 380 h 3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62" h="380">
                  <a:moveTo>
                    <a:pt x="284" y="343"/>
                  </a:moveTo>
                  <a:cubicBezTo>
                    <a:pt x="285" y="340"/>
                    <a:pt x="281" y="337"/>
                    <a:pt x="281" y="337"/>
                  </a:cubicBezTo>
                  <a:cubicBezTo>
                    <a:pt x="282" y="310"/>
                    <a:pt x="282" y="310"/>
                    <a:pt x="282" y="310"/>
                  </a:cubicBezTo>
                  <a:cubicBezTo>
                    <a:pt x="282" y="310"/>
                    <a:pt x="273" y="301"/>
                    <a:pt x="276" y="300"/>
                  </a:cubicBezTo>
                  <a:cubicBezTo>
                    <a:pt x="279" y="298"/>
                    <a:pt x="277" y="292"/>
                    <a:pt x="277" y="292"/>
                  </a:cubicBezTo>
                  <a:cubicBezTo>
                    <a:pt x="277" y="292"/>
                    <a:pt x="263" y="284"/>
                    <a:pt x="261" y="279"/>
                  </a:cubicBezTo>
                  <a:cubicBezTo>
                    <a:pt x="258" y="273"/>
                    <a:pt x="274" y="268"/>
                    <a:pt x="276" y="263"/>
                  </a:cubicBezTo>
                  <a:cubicBezTo>
                    <a:pt x="279" y="258"/>
                    <a:pt x="260" y="249"/>
                    <a:pt x="260" y="249"/>
                  </a:cubicBezTo>
                  <a:cubicBezTo>
                    <a:pt x="260" y="249"/>
                    <a:pt x="264" y="246"/>
                    <a:pt x="266" y="242"/>
                  </a:cubicBezTo>
                  <a:cubicBezTo>
                    <a:pt x="268" y="238"/>
                    <a:pt x="263" y="231"/>
                    <a:pt x="263" y="231"/>
                  </a:cubicBezTo>
                  <a:cubicBezTo>
                    <a:pt x="268" y="228"/>
                    <a:pt x="268" y="228"/>
                    <a:pt x="268" y="228"/>
                  </a:cubicBezTo>
                  <a:cubicBezTo>
                    <a:pt x="268" y="228"/>
                    <a:pt x="273" y="236"/>
                    <a:pt x="281" y="236"/>
                  </a:cubicBezTo>
                  <a:cubicBezTo>
                    <a:pt x="288" y="237"/>
                    <a:pt x="293" y="225"/>
                    <a:pt x="293" y="225"/>
                  </a:cubicBezTo>
                  <a:cubicBezTo>
                    <a:pt x="293" y="225"/>
                    <a:pt x="296" y="226"/>
                    <a:pt x="305" y="227"/>
                  </a:cubicBezTo>
                  <a:cubicBezTo>
                    <a:pt x="314" y="228"/>
                    <a:pt x="311" y="226"/>
                    <a:pt x="320" y="222"/>
                  </a:cubicBezTo>
                  <a:cubicBezTo>
                    <a:pt x="329" y="219"/>
                    <a:pt x="335" y="226"/>
                    <a:pt x="336" y="227"/>
                  </a:cubicBezTo>
                  <a:cubicBezTo>
                    <a:pt x="337" y="228"/>
                    <a:pt x="353" y="227"/>
                    <a:pt x="353" y="226"/>
                  </a:cubicBezTo>
                  <a:cubicBezTo>
                    <a:pt x="352" y="225"/>
                    <a:pt x="354" y="229"/>
                    <a:pt x="359" y="232"/>
                  </a:cubicBezTo>
                  <a:cubicBezTo>
                    <a:pt x="365" y="235"/>
                    <a:pt x="374" y="222"/>
                    <a:pt x="382" y="220"/>
                  </a:cubicBezTo>
                  <a:cubicBezTo>
                    <a:pt x="390" y="217"/>
                    <a:pt x="405" y="232"/>
                    <a:pt x="405" y="232"/>
                  </a:cubicBezTo>
                  <a:cubicBezTo>
                    <a:pt x="405" y="232"/>
                    <a:pt x="420" y="223"/>
                    <a:pt x="421" y="221"/>
                  </a:cubicBezTo>
                  <a:cubicBezTo>
                    <a:pt x="422" y="220"/>
                    <a:pt x="424" y="226"/>
                    <a:pt x="426" y="228"/>
                  </a:cubicBezTo>
                  <a:cubicBezTo>
                    <a:pt x="427" y="231"/>
                    <a:pt x="429" y="238"/>
                    <a:pt x="429" y="238"/>
                  </a:cubicBezTo>
                  <a:cubicBezTo>
                    <a:pt x="438" y="234"/>
                    <a:pt x="438" y="234"/>
                    <a:pt x="438" y="234"/>
                  </a:cubicBezTo>
                  <a:cubicBezTo>
                    <a:pt x="434" y="241"/>
                    <a:pt x="434" y="241"/>
                    <a:pt x="434" y="241"/>
                  </a:cubicBezTo>
                  <a:cubicBezTo>
                    <a:pt x="452" y="263"/>
                    <a:pt x="452" y="263"/>
                    <a:pt x="452" y="263"/>
                  </a:cubicBezTo>
                  <a:cubicBezTo>
                    <a:pt x="452" y="263"/>
                    <a:pt x="444" y="268"/>
                    <a:pt x="443" y="269"/>
                  </a:cubicBezTo>
                  <a:cubicBezTo>
                    <a:pt x="442" y="270"/>
                    <a:pt x="448" y="278"/>
                    <a:pt x="451" y="279"/>
                  </a:cubicBezTo>
                  <a:cubicBezTo>
                    <a:pt x="454" y="279"/>
                    <a:pt x="462" y="268"/>
                    <a:pt x="463" y="270"/>
                  </a:cubicBezTo>
                  <a:cubicBezTo>
                    <a:pt x="464" y="272"/>
                    <a:pt x="475" y="278"/>
                    <a:pt x="475" y="278"/>
                  </a:cubicBezTo>
                  <a:cubicBezTo>
                    <a:pt x="475" y="278"/>
                    <a:pt x="489" y="273"/>
                    <a:pt x="490" y="271"/>
                  </a:cubicBezTo>
                  <a:cubicBezTo>
                    <a:pt x="490" y="269"/>
                    <a:pt x="499" y="273"/>
                    <a:pt x="503" y="271"/>
                  </a:cubicBezTo>
                  <a:cubicBezTo>
                    <a:pt x="507" y="270"/>
                    <a:pt x="507" y="263"/>
                    <a:pt x="508" y="258"/>
                  </a:cubicBezTo>
                  <a:cubicBezTo>
                    <a:pt x="509" y="254"/>
                    <a:pt x="520" y="255"/>
                    <a:pt x="524" y="251"/>
                  </a:cubicBezTo>
                  <a:cubicBezTo>
                    <a:pt x="528" y="246"/>
                    <a:pt x="515" y="240"/>
                    <a:pt x="515" y="240"/>
                  </a:cubicBezTo>
                  <a:cubicBezTo>
                    <a:pt x="513" y="223"/>
                    <a:pt x="513" y="223"/>
                    <a:pt x="513" y="223"/>
                  </a:cubicBezTo>
                  <a:cubicBezTo>
                    <a:pt x="513" y="223"/>
                    <a:pt x="517" y="219"/>
                    <a:pt x="522" y="216"/>
                  </a:cubicBezTo>
                  <a:cubicBezTo>
                    <a:pt x="527" y="212"/>
                    <a:pt x="538" y="221"/>
                    <a:pt x="546" y="225"/>
                  </a:cubicBezTo>
                  <a:cubicBezTo>
                    <a:pt x="554" y="230"/>
                    <a:pt x="559" y="222"/>
                    <a:pt x="560" y="213"/>
                  </a:cubicBezTo>
                  <a:cubicBezTo>
                    <a:pt x="562" y="204"/>
                    <a:pt x="553" y="199"/>
                    <a:pt x="553" y="199"/>
                  </a:cubicBezTo>
                  <a:cubicBezTo>
                    <a:pt x="553" y="199"/>
                    <a:pt x="561" y="187"/>
                    <a:pt x="561" y="178"/>
                  </a:cubicBezTo>
                  <a:cubicBezTo>
                    <a:pt x="560" y="169"/>
                    <a:pt x="544" y="166"/>
                    <a:pt x="544" y="166"/>
                  </a:cubicBezTo>
                  <a:cubicBezTo>
                    <a:pt x="539" y="128"/>
                    <a:pt x="539" y="128"/>
                    <a:pt x="539" y="128"/>
                  </a:cubicBezTo>
                  <a:cubicBezTo>
                    <a:pt x="539" y="128"/>
                    <a:pt x="552" y="115"/>
                    <a:pt x="552" y="114"/>
                  </a:cubicBezTo>
                  <a:cubicBezTo>
                    <a:pt x="552" y="113"/>
                    <a:pt x="547" y="112"/>
                    <a:pt x="544" y="107"/>
                  </a:cubicBezTo>
                  <a:cubicBezTo>
                    <a:pt x="541" y="102"/>
                    <a:pt x="533" y="117"/>
                    <a:pt x="531" y="117"/>
                  </a:cubicBezTo>
                  <a:cubicBezTo>
                    <a:pt x="528" y="116"/>
                    <a:pt x="524" y="103"/>
                    <a:pt x="524" y="103"/>
                  </a:cubicBezTo>
                  <a:cubicBezTo>
                    <a:pt x="513" y="104"/>
                    <a:pt x="513" y="104"/>
                    <a:pt x="513" y="104"/>
                  </a:cubicBezTo>
                  <a:cubicBezTo>
                    <a:pt x="510" y="111"/>
                    <a:pt x="510" y="111"/>
                    <a:pt x="510" y="111"/>
                  </a:cubicBezTo>
                  <a:cubicBezTo>
                    <a:pt x="491" y="96"/>
                    <a:pt x="491" y="96"/>
                    <a:pt x="491" y="96"/>
                  </a:cubicBezTo>
                  <a:cubicBezTo>
                    <a:pt x="471" y="124"/>
                    <a:pt x="471" y="124"/>
                    <a:pt x="471" y="124"/>
                  </a:cubicBezTo>
                  <a:cubicBezTo>
                    <a:pt x="465" y="124"/>
                    <a:pt x="465" y="124"/>
                    <a:pt x="465" y="124"/>
                  </a:cubicBezTo>
                  <a:cubicBezTo>
                    <a:pt x="465" y="124"/>
                    <a:pt x="467" y="113"/>
                    <a:pt x="462" y="105"/>
                  </a:cubicBezTo>
                  <a:cubicBezTo>
                    <a:pt x="457" y="97"/>
                    <a:pt x="444" y="93"/>
                    <a:pt x="441" y="88"/>
                  </a:cubicBezTo>
                  <a:cubicBezTo>
                    <a:pt x="439" y="83"/>
                    <a:pt x="442" y="78"/>
                    <a:pt x="442" y="77"/>
                  </a:cubicBezTo>
                  <a:cubicBezTo>
                    <a:pt x="442" y="76"/>
                    <a:pt x="418" y="58"/>
                    <a:pt x="418" y="58"/>
                  </a:cubicBezTo>
                  <a:cubicBezTo>
                    <a:pt x="418" y="58"/>
                    <a:pt x="418" y="55"/>
                    <a:pt x="419" y="46"/>
                  </a:cubicBezTo>
                  <a:cubicBezTo>
                    <a:pt x="420" y="37"/>
                    <a:pt x="406" y="34"/>
                    <a:pt x="406" y="34"/>
                  </a:cubicBezTo>
                  <a:cubicBezTo>
                    <a:pt x="406" y="34"/>
                    <a:pt x="386" y="46"/>
                    <a:pt x="385" y="46"/>
                  </a:cubicBezTo>
                  <a:cubicBezTo>
                    <a:pt x="384" y="46"/>
                    <a:pt x="355" y="37"/>
                    <a:pt x="355" y="37"/>
                  </a:cubicBezTo>
                  <a:cubicBezTo>
                    <a:pt x="355" y="37"/>
                    <a:pt x="350" y="39"/>
                    <a:pt x="341" y="38"/>
                  </a:cubicBezTo>
                  <a:cubicBezTo>
                    <a:pt x="332" y="37"/>
                    <a:pt x="297" y="5"/>
                    <a:pt x="297" y="5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2" y="1"/>
                    <a:pt x="223" y="18"/>
                    <a:pt x="217" y="19"/>
                  </a:cubicBezTo>
                  <a:cubicBezTo>
                    <a:pt x="211" y="21"/>
                    <a:pt x="194" y="26"/>
                    <a:pt x="194" y="26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7" y="100"/>
                    <a:pt x="177" y="101"/>
                  </a:cubicBezTo>
                  <a:cubicBezTo>
                    <a:pt x="189" y="110"/>
                    <a:pt x="190" y="107"/>
                    <a:pt x="200" y="110"/>
                  </a:cubicBezTo>
                  <a:cubicBezTo>
                    <a:pt x="209" y="114"/>
                    <a:pt x="212" y="120"/>
                    <a:pt x="218" y="126"/>
                  </a:cubicBezTo>
                  <a:cubicBezTo>
                    <a:pt x="224" y="132"/>
                    <a:pt x="239" y="136"/>
                    <a:pt x="246" y="143"/>
                  </a:cubicBezTo>
                  <a:cubicBezTo>
                    <a:pt x="253" y="150"/>
                    <a:pt x="269" y="146"/>
                    <a:pt x="277" y="146"/>
                  </a:cubicBezTo>
                  <a:cubicBezTo>
                    <a:pt x="284" y="147"/>
                    <a:pt x="293" y="152"/>
                    <a:pt x="295" y="152"/>
                  </a:cubicBezTo>
                  <a:cubicBezTo>
                    <a:pt x="297" y="153"/>
                    <a:pt x="301" y="146"/>
                    <a:pt x="304" y="143"/>
                  </a:cubicBezTo>
                  <a:cubicBezTo>
                    <a:pt x="307" y="140"/>
                    <a:pt x="305" y="129"/>
                    <a:pt x="305" y="124"/>
                  </a:cubicBezTo>
                  <a:cubicBezTo>
                    <a:pt x="305" y="120"/>
                    <a:pt x="318" y="116"/>
                    <a:pt x="318" y="116"/>
                  </a:cubicBezTo>
                  <a:cubicBezTo>
                    <a:pt x="318" y="116"/>
                    <a:pt x="319" y="132"/>
                    <a:pt x="316" y="138"/>
                  </a:cubicBezTo>
                  <a:cubicBezTo>
                    <a:pt x="314" y="145"/>
                    <a:pt x="310" y="147"/>
                    <a:pt x="306" y="152"/>
                  </a:cubicBezTo>
                  <a:cubicBezTo>
                    <a:pt x="301" y="156"/>
                    <a:pt x="301" y="165"/>
                    <a:pt x="299" y="163"/>
                  </a:cubicBezTo>
                  <a:cubicBezTo>
                    <a:pt x="285" y="152"/>
                    <a:pt x="280" y="160"/>
                    <a:pt x="267" y="160"/>
                  </a:cubicBezTo>
                  <a:cubicBezTo>
                    <a:pt x="253" y="159"/>
                    <a:pt x="259" y="154"/>
                    <a:pt x="252" y="152"/>
                  </a:cubicBezTo>
                  <a:cubicBezTo>
                    <a:pt x="246" y="150"/>
                    <a:pt x="239" y="149"/>
                    <a:pt x="223" y="146"/>
                  </a:cubicBezTo>
                  <a:cubicBezTo>
                    <a:pt x="206" y="143"/>
                    <a:pt x="203" y="135"/>
                    <a:pt x="201" y="133"/>
                  </a:cubicBezTo>
                  <a:cubicBezTo>
                    <a:pt x="199" y="131"/>
                    <a:pt x="198" y="133"/>
                    <a:pt x="194" y="133"/>
                  </a:cubicBezTo>
                  <a:cubicBezTo>
                    <a:pt x="190" y="134"/>
                    <a:pt x="186" y="117"/>
                    <a:pt x="183" y="115"/>
                  </a:cubicBezTo>
                  <a:cubicBezTo>
                    <a:pt x="181" y="113"/>
                    <a:pt x="181" y="117"/>
                    <a:pt x="176" y="116"/>
                  </a:cubicBezTo>
                  <a:cubicBezTo>
                    <a:pt x="171" y="115"/>
                    <a:pt x="159" y="100"/>
                    <a:pt x="159" y="99"/>
                  </a:cubicBezTo>
                  <a:cubicBezTo>
                    <a:pt x="159" y="98"/>
                    <a:pt x="158" y="103"/>
                    <a:pt x="155" y="103"/>
                  </a:cubicBezTo>
                  <a:cubicBezTo>
                    <a:pt x="152" y="104"/>
                    <a:pt x="142" y="96"/>
                    <a:pt x="141" y="95"/>
                  </a:cubicBezTo>
                  <a:cubicBezTo>
                    <a:pt x="139" y="93"/>
                    <a:pt x="129" y="96"/>
                    <a:pt x="129" y="96"/>
                  </a:cubicBezTo>
                  <a:cubicBezTo>
                    <a:pt x="129" y="96"/>
                    <a:pt x="130" y="84"/>
                    <a:pt x="129" y="79"/>
                  </a:cubicBezTo>
                  <a:cubicBezTo>
                    <a:pt x="129" y="77"/>
                    <a:pt x="128" y="77"/>
                    <a:pt x="127" y="76"/>
                  </a:cubicBezTo>
                  <a:cubicBezTo>
                    <a:pt x="123" y="81"/>
                    <a:pt x="114" y="91"/>
                    <a:pt x="113" y="92"/>
                  </a:cubicBezTo>
                  <a:cubicBezTo>
                    <a:pt x="111" y="94"/>
                    <a:pt x="92" y="89"/>
                    <a:pt x="92" y="89"/>
                  </a:cubicBezTo>
                  <a:cubicBezTo>
                    <a:pt x="92" y="89"/>
                    <a:pt x="78" y="95"/>
                    <a:pt x="76" y="96"/>
                  </a:cubicBezTo>
                  <a:cubicBezTo>
                    <a:pt x="74" y="97"/>
                    <a:pt x="81" y="105"/>
                    <a:pt x="83" y="106"/>
                  </a:cubicBezTo>
                  <a:cubicBezTo>
                    <a:pt x="84" y="106"/>
                    <a:pt x="112" y="117"/>
                    <a:pt x="112" y="117"/>
                  </a:cubicBezTo>
                  <a:cubicBezTo>
                    <a:pt x="112" y="117"/>
                    <a:pt x="103" y="123"/>
                    <a:pt x="91" y="135"/>
                  </a:cubicBezTo>
                  <a:cubicBezTo>
                    <a:pt x="79" y="146"/>
                    <a:pt x="64" y="141"/>
                    <a:pt x="62" y="146"/>
                  </a:cubicBezTo>
                  <a:cubicBezTo>
                    <a:pt x="60" y="151"/>
                    <a:pt x="63" y="164"/>
                    <a:pt x="68" y="173"/>
                  </a:cubicBezTo>
                  <a:cubicBezTo>
                    <a:pt x="72" y="182"/>
                    <a:pt x="71" y="193"/>
                    <a:pt x="70" y="196"/>
                  </a:cubicBezTo>
                  <a:cubicBezTo>
                    <a:pt x="70" y="199"/>
                    <a:pt x="75" y="204"/>
                    <a:pt x="75" y="204"/>
                  </a:cubicBezTo>
                  <a:cubicBezTo>
                    <a:pt x="75" y="204"/>
                    <a:pt x="54" y="225"/>
                    <a:pt x="43" y="229"/>
                  </a:cubicBezTo>
                  <a:cubicBezTo>
                    <a:pt x="34" y="233"/>
                    <a:pt x="17" y="251"/>
                    <a:pt x="9" y="260"/>
                  </a:cubicBezTo>
                  <a:cubicBezTo>
                    <a:pt x="11" y="260"/>
                    <a:pt x="11" y="260"/>
                    <a:pt x="11" y="260"/>
                  </a:cubicBezTo>
                  <a:cubicBezTo>
                    <a:pt x="5" y="277"/>
                    <a:pt x="5" y="277"/>
                    <a:pt x="5" y="277"/>
                  </a:cubicBezTo>
                  <a:cubicBezTo>
                    <a:pt x="16" y="289"/>
                    <a:pt x="16" y="289"/>
                    <a:pt x="16" y="289"/>
                  </a:cubicBezTo>
                  <a:cubicBezTo>
                    <a:pt x="12" y="293"/>
                    <a:pt x="12" y="293"/>
                    <a:pt x="12" y="293"/>
                  </a:cubicBezTo>
                  <a:cubicBezTo>
                    <a:pt x="12" y="315"/>
                    <a:pt x="12" y="315"/>
                    <a:pt x="12" y="315"/>
                  </a:cubicBezTo>
                  <a:cubicBezTo>
                    <a:pt x="17" y="324"/>
                    <a:pt x="17" y="324"/>
                    <a:pt x="17" y="324"/>
                  </a:cubicBezTo>
                  <a:cubicBezTo>
                    <a:pt x="17" y="324"/>
                    <a:pt x="10" y="322"/>
                    <a:pt x="5" y="325"/>
                  </a:cubicBezTo>
                  <a:cubicBezTo>
                    <a:pt x="0" y="329"/>
                    <a:pt x="1" y="344"/>
                    <a:pt x="1" y="348"/>
                  </a:cubicBezTo>
                  <a:cubicBezTo>
                    <a:pt x="1" y="351"/>
                    <a:pt x="17" y="355"/>
                    <a:pt x="17" y="355"/>
                  </a:cubicBezTo>
                  <a:cubicBezTo>
                    <a:pt x="17" y="355"/>
                    <a:pt x="17" y="355"/>
                    <a:pt x="17" y="355"/>
                  </a:cubicBezTo>
                  <a:cubicBezTo>
                    <a:pt x="27" y="356"/>
                    <a:pt x="27" y="356"/>
                    <a:pt x="27" y="356"/>
                  </a:cubicBezTo>
                  <a:cubicBezTo>
                    <a:pt x="34" y="362"/>
                    <a:pt x="34" y="362"/>
                    <a:pt x="34" y="362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3" y="376"/>
                    <a:pt x="53" y="376"/>
                    <a:pt x="53" y="376"/>
                  </a:cubicBezTo>
                  <a:cubicBezTo>
                    <a:pt x="53" y="376"/>
                    <a:pt x="56" y="369"/>
                    <a:pt x="60" y="367"/>
                  </a:cubicBezTo>
                  <a:cubicBezTo>
                    <a:pt x="64" y="365"/>
                    <a:pt x="71" y="366"/>
                    <a:pt x="71" y="366"/>
                  </a:cubicBezTo>
                  <a:cubicBezTo>
                    <a:pt x="85" y="355"/>
                    <a:pt x="85" y="355"/>
                    <a:pt x="85" y="355"/>
                  </a:cubicBezTo>
                  <a:cubicBezTo>
                    <a:pt x="85" y="355"/>
                    <a:pt x="92" y="361"/>
                    <a:pt x="102" y="370"/>
                  </a:cubicBezTo>
                  <a:cubicBezTo>
                    <a:pt x="113" y="380"/>
                    <a:pt x="125" y="365"/>
                    <a:pt x="137" y="365"/>
                  </a:cubicBezTo>
                  <a:cubicBezTo>
                    <a:pt x="138" y="365"/>
                    <a:pt x="139" y="366"/>
                    <a:pt x="141" y="366"/>
                  </a:cubicBezTo>
                  <a:cubicBezTo>
                    <a:pt x="139" y="365"/>
                    <a:pt x="138" y="363"/>
                    <a:pt x="138" y="361"/>
                  </a:cubicBezTo>
                  <a:cubicBezTo>
                    <a:pt x="138" y="356"/>
                    <a:pt x="152" y="359"/>
                    <a:pt x="152" y="359"/>
                  </a:cubicBezTo>
                  <a:cubicBezTo>
                    <a:pt x="152" y="359"/>
                    <a:pt x="162" y="355"/>
                    <a:pt x="162" y="354"/>
                  </a:cubicBezTo>
                  <a:cubicBezTo>
                    <a:pt x="163" y="353"/>
                    <a:pt x="171" y="361"/>
                    <a:pt x="176" y="365"/>
                  </a:cubicBezTo>
                  <a:cubicBezTo>
                    <a:pt x="181" y="369"/>
                    <a:pt x="186" y="357"/>
                    <a:pt x="187" y="355"/>
                  </a:cubicBezTo>
                  <a:cubicBezTo>
                    <a:pt x="188" y="354"/>
                    <a:pt x="179" y="348"/>
                    <a:pt x="178" y="348"/>
                  </a:cubicBezTo>
                  <a:cubicBezTo>
                    <a:pt x="177" y="348"/>
                    <a:pt x="180" y="348"/>
                    <a:pt x="183" y="344"/>
                  </a:cubicBezTo>
                  <a:cubicBezTo>
                    <a:pt x="186" y="340"/>
                    <a:pt x="200" y="354"/>
                    <a:pt x="205" y="355"/>
                  </a:cubicBezTo>
                  <a:cubicBezTo>
                    <a:pt x="210" y="357"/>
                    <a:pt x="227" y="340"/>
                    <a:pt x="234" y="339"/>
                  </a:cubicBezTo>
                  <a:cubicBezTo>
                    <a:pt x="241" y="338"/>
                    <a:pt x="245" y="353"/>
                    <a:pt x="264" y="355"/>
                  </a:cubicBezTo>
                  <a:cubicBezTo>
                    <a:pt x="275" y="356"/>
                    <a:pt x="281" y="354"/>
                    <a:pt x="287" y="351"/>
                  </a:cubicBezTo>
                  <a:cubicBezTo>
                    <a:pt x="285" y="348"/>
                    <a:pt x="283" y="345"/>
                    <a:pt x="284" y="3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2" name="Zaporozhi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278186" y="4945522"/>
              <a:ext cx="2462037" cy="1985132"/>
            </a:xfrm>
            <a:custGeom>
              <a:avLst/>
              <a:gdLst>
                <a:gd name="T0" fmla="*/ 2147483647 w 431"/>
                <a:gd name="T1" fmla="*/ 2147483647 h 458"/>
                <a:gd name="T2" fmla="*/ 2147483647 w 431"/>
                <a:gd name="T3" fmla="*/ 2147483647 h 458"/>
                <a:gd name="T4" fmla="*/ 2147483647 w 431"/>
                <a:gd name="T5" fmla="*/ 2147483647 h 458"/>
                <a:gd name="T6" fmla="*/ 2147483647 w 431"/>
                <a:gd name="T7" fmla="*/ 2147483647 h 458"/>
                <a:gd name="T8" fmla="*/ 2147483647 w 431"/>
                <a:gd name="T9" fmla="*/ 2147483647 h 458"/>
                <a:gd name="T10" fmla="*/ 2147483647 w 431"/>
                <a:gd name="T11" fmla="*/ 2147483647 h 458"/>
                <a:gd name="T12" fmla="*/ 2147483647 w 431"/>
                <a:gd name="T13" fmla="*/ 2147483647 h 458"/>
                <a:gd name="T14" fmla="*/ 2147483647 w 431"/>
                <a:gd name="T15" fmla="*/ 2147483647 h 458"/>
                <a:gd name="T16" fmla="*/ 2147483647 w 431"/>
                <a:gd name="T17" fmla="*/ 2147483647 h 458"/>
                <a:gd name="T18" fmla="*/ 2147483647 w 431"/>
                <a:gd name="T19" fmla="*/ 2147483647 h 458"/>
                <a:gd name="T20" fmla="*/ 2147483647 w 431"/>
                <a:gd name="T21" fmla="*/ 2147483647 h 458"/>
                <a:gd name="T22" fmla="*/ 2147483647 w 431"/>
                <a:gd name="T23" fmla="*/ 2147483647 h 458"/>
                <a:gd name="T24" fmla="*/ 2147483647 w 431"/>
                <a:gd name="T25" fmla="*/ 2147483647 h 458"/>
                <a:gd name="T26" fmla="*/ 2147483647 w 431"/>
                <a:gd name="T27" fmla="*/ 2147483647 h 458"/>
                <a:gd name="T28" fmla="*/ 2147483647 w 431"/>
                <a:gd name="T29" fmla="*/ 2147483647 h 458"/>
                <a:gd name="T30" fmla="*/ 2147483647 w 431"/>
                <a:gd name="T31" fmla="*/ 2147483647 h 458"/>
                <a:gd name="T32" fmla="*/ 2147483647 w 431"/>
                <a:gd name="T33" fmla="*/ 2147483647 h 458"/>
                <a:gd name="T34" fmla="*/ 2147483647 w 431"/>
                <a:gd name="T35" fmla="*/ 2147483647 h 458"/>
                <a:gd name="T36" fmla="*/ 2147483647 w 431"/>
                <a:gd name="T37" fmla="*/ 2147483647 h 458"/>
                <a:gd name="T38" fmla="*/ 2147483647 w 431"/>
                <a:gd name="T39" fmla="*/ 2147483647 h 458"/>
                <a:gd name="T40" fmla="*/ 2147483647 w 431"/>
                <a:gd name="T41" fmla="*/ 2147483647 h 458"/>
                <a:gd name="T42" fmla="*/ 2147483647 w 431"/>
                <a:gd name="T43" fmla="*/ 2147483647 h 458"/>
                <a:gd name="T44" fmla="*/ 2147483647 w 431"/>
                <a:gd name="T45" fmla="*/ 2147483647 h 458"/>
                <a:gd name="T46" fmla="*/ 2147483647 w 431"/>
                <a:gd name="T47" fmla="*/ 2147483647 h 458"/>
                <a:gd name="T48" fmla="*/ 2147483647 w 431"/>
                <a:gd name="T49" fmla="*/ 2147483647 h 458"/>
                <a:gd name="T50" fmla="*/ 2147483647 w 431"/>
                <a:gd name="T51" fmla="*/ 2147483647 h 458"/>
                <a:gd name="T52" fmla="*/ 2147483647 w 431"/>
                <a:gd name="T53" fmla="*/ 2147483647 h 458"/>
                <a:gd name="T54" fmla="*/ 2147483647 w 431"/>
                <a:gd name="T55" fmla="*/ 2147483647 h 458"/>
                <a:gd name="T56" fmla="*/ 2147483647 w 431"/>
                <a:gd name="T57" fmla="*/ 2147483647 h 458"/>
                <a:gd name="T58" fmla="*/ 2147483647 w 431"/>
                <a:gd name="T59" fmla="*/ 2147483647 h 458"/>
                <a:gd name="T60" fmla="*/ 2147483647 w 431"/>
                <a:gd name="T61" fmla="*/ 2147483647 h 458"/>
                <a:gd name="T62" fmla="*/ 2147483647 w 431"/>
                <a:gd name="T63" fmla="*/ 2147483647 h 458"/>
                <a:gd name="T64" fmla="*/ 2147483647 w 431"/>
                <a:gd name="T65" fmla="*/ 2147483647 h 458"/>
                <a:gd name="T66" fmla="*/ 2147483647 w 431"/>
                <a:gd name="T67" fmla="*/ 2147483647 h 458"/>
                <a:gd name="T68" fmla="*/ 2147483647 w 431"/>
                <a:gd name="T69" fmla="*/ 2147483647 h 458"/>
                <a:gd name="T70" fmla="*/ 2147483647 w 431"/>
                <a:gd name="T71" fmla="*/ 2147483647 h 458"/>
                <a:gd name="T72" fmla="*/ 2147483647 w 431"/>
                <a:gd name="T73" fmla="*/ 2147483647 h 458"/>
                <a:gd name="T74" fmla="*/ 2147483647 w 431"/>
                <a:gd name="T75" fmla="*/ 2147483647 h 458"/>
                <a:gd name="T76" fmla="*/ 2147483647 w 431"/>
                <a:gd name="T77" fmla="*/ 2147483647 h 458"/>
                <a:gd name="T78" fmla="*/ 2147483647 w 431"/>
                <a:gd name="T79" fmla="*/ 2147483647 h 458"/>
                <a:gd name="T80" fmla="*/ 2147483647 w 431"/>
                <a:gd name="T81" fmla="*/ 2147483647 h 458"/>
                <a:gd name="T82" fmla="*/ 2147483647 w 431"/>
                <a:gd name="T83" fmla="*/ 2147483647 h 458"/>
                <a:gd name="T84" fmla="*/ 2147483647 w 431"/>
                <a:gd name="T85" fmla="*/ 2147483647 h 458"/>
                <a:gd name="T86" fmla="*/ 2147483647 w 431"/>
                <a:gd name="T87" fmla="*/ 2147483647 h 458"/>
                <a:gd name="T88" fmla="*/ 2147483647 w 431"/>
                <a:gd name="T89" fmla="*/ 2147483647 h 458"/>
                <a:gd name="T90" fmla="*/ 2147483647 w 431"/>
                <a:gd name="T91" fmla="*/ 2147483647 h 458"/>
                <a:gd name="T92" fmla="*/ 2147483647 w 431"/>
                <a:gd name="T93" fmla="*/ 2147483647 h 458"/>
                <a:gd name="T94" fmla="*/ 2147483647 w 431"/>
                <a:gd name="T95" fmla="*/ 2147483647 h 458"/>
                <a:gd name="T96" fmla="*/ 2147483647 w 431"/>
                <a:gd name="T97" fmla="*/ 2147483647 h 458"/>
                <a:gd name="T98" fmla="*/ 2147483647 w 431"/>
                <a:gd name="T99" fmla="*/ 2147483647 h 458"/>
                <a:gd name="T100" fmla="*/ 2147483647 w 431"/>
                <a:gd name="T101" fmla="*/ 2147483647 h 458"/>
                <a:gd name="T102" fmla="*/ 2147483647 w 431"/>
                <a:gd name="T103" fmla="*/ 2147483647 h 458"/>
                <a:gd name="T104" fmla="*/ 2147483647 w 431"/>
                <a:gd name="T105" fmla="*/ 2147483647 h 458"/>
                <a:gd name="T106" fmla="*/ 2147483647 w 431"/>
                <a:gd name="T107" fmla="*/ 2147483647 h 4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1"/>
                <a:gd name="T163" fmla="*/ 0 h 458"/>
                <a:gd name="T164" fmla="*/ 431 w 431"/>
                <a:gd name="T165" fmla="*/ 458 h 4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1" h="458">
                  <a:moveTo>
                    <a:pt x="427" y="125"/>
                  </a:moveTo>
                  <a:cubicBezTo>
                    <a:pt x="414" y="129"/>
                    <a:pt x="414" y="129"/>
                    <a:pt x="414" y="129"/>
                  </a:cubicBezTo>
                  <a:cubicBezTo>
                    <a:pt x="414" y="129"/>
                    <a:pt x="394" y="105"/>
                    <a:pt x="390" y="106"/>
                  </a:cubicBezTo>
                  <a:cubicBezTo>
                    <a:pt x="386" y="107"/>
                    <a:pt x="380" y="114"/>
                    <a:pt x="380" y="114"/>
                  </a:cubicBezTo>
                  <a:cubicBezTo>
                    <a:pt x="373" y="103"/>
                    <a:pt x="373" y="103"/>
                    <a:pt x="373" y="103"/>
                  </a:cubicBezTo>
                  <a:cubicBezTo>
                    <a:pt x="357" y="94"/>
                    <a:pt x="357" y="94"/>
                    <a:pt x="357" y="94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3" y="88"/>
                    <a:pt x="344" y="79"/>
                    <a:pt x="344" y="78"/>
                  </a:cubicBezTo>
                  <a:cubicBezTo>
                    <a:pt x="345" y="77"/>
                    <a:pt x="338" y="60"/>
                    <a:pt x="337" y="63"/>
                  </a:cubicBezTo>
                  <a:cubicBezTo>
                    <a:pt x="337" y="66"/>
                    <a:pt x="331" y="63"/>
                    <a:pt x="331" y="63"/>
                  </a:cubicBezTo>
                  <a:cubicBezTo>
                    <a:pt x="331" y="63"/>
                    <a:pt x="333" y="55"/>
                    <a:pt x="329" y="51"/>
                  </a:cubicBezTo>
                  <a:cubicBezTo>
                    <a:pt x="325" y="47"/>
                    <a:pt x="322" y="47"/>
                    <a:pt x="322" y="47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13" y="59"/>
                    <a:pt x="313" y="59"/>
                    <a:pt x="313" y="59"/>
                  </a:cubicBezTo>
                  <a:cubicBezTo>
                    <a:pt x="313" y="59"/>
                    <a:pt x="306" y="56"/>
                    <a:pt x="302" y="56"/>
                  </a:cubicBezTo>
                  <a:cubicBezTo>
                    <a:pt x="301" y="56"/>
                    <a:pt x="300" y="56"/>
                    <a:pt x="299" y="57"/>
                  </a:cubicBezTo>
                  <a:cubicBezTo>
                    <a:pt x="298" y="57"/>
                    <a:pt x="297" y="58"/>
                    <a:pt x="296" y="59"/>
                  </a:cubicBezTo>
                  <a:cubicBezTo>
                    <a:pt x="292" y="61"/>
                    <a:pt x="288" y="62"/>
                    <a:pt x="288" y="62"/>
                  </a:cubicBezTo>
                  <a:cubicBezTo>
                    <a:pt x="288" y="62"/>
                    <a:pt x="287" y="61"/>
                    <a:pt x="285" y="60"/>
                  </a:cubicBezTo>
                  <a:cubicBezTo>
                    <a:pt x="282" y="58"/>
                    <a:pt x="279" y="56"/>
                    <a:pt x="279" y="55"/>
                  </a:cubicBezTo>
                  <a:cubicBezTo>
                    <a:pt x="278" y="54"/>
                    <a:pt x="278" y="54"/>
                    <a:pt x="276" y="55"/>
                  </a:cubicBezTo>
                  <a:cubicBezTo>
                    <a:pt x="276" y="55"/>
                    <a:pt x="276" y="54"/>
                    <a:pt x="276" y="54"/>
                  </a:cubicBezTo>
                  <a:cubicBezTo>
                    <a:pt x="275" y="53"/>
                    <a:pt x="273" y="56"/>
                    <a:pt x="271" y="58"/>
                  </a:cubicBezTo>
                  <a:cubicBezTo>
                    <a:pt x="268" y="60"/>
                    <a:pt x="265" y="62"/>
                    <a:pt x="265" y="62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6" y="55"/>
                    <a:pt x="256" y="54"/>
                    <a:pt x="256" y="53"/>
                  </a:cubicBezTo>
                  <a:cubicBezTo>
                    <a:pt x="256" y="53"/>
                    <a:pt x="258" y="52"/>
                    <a:pt x="259" y="51"/>
                  </a:cubicBezTo>
                  <a:cubicBezTo>
                    <a:pt x="262" y="49"/>
                    <a:pt x="265" y="47"/>
                    <a:pt x="265" y="47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4" y="17"/>
                    <a:pt x="252" y="18"/>
                    <a:pt x="251" y="18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45" y="20"/>
                    <a:pt x="243" y="21"/>
                    <a:pt x="243" y="21"/>
                  </a:cubicBezTo>
                  <a:cubicBezTo>
                    <a:pt x="242" y="20"/>
                    <a:pt x="241" y="14"/>
                    <a:pt x="240" y="12"/>
                  </a:cubicBezTo>
                  <a:cubicBezTo>
                    <a:pt x="239" y="11"/>
                    <a:pt x="238" y="9"/>
                    <a:pt x="237" y="8"/>
                  </a:cubicBezTo>
                  <a:cubicBezTo>
                    <a:pt x="236" y="6"/>
                    <a:pt x="235" y="4"/>
                    <a:pt x="234" y="5"/>
                  </a:cubicBezTo>
                  <a:cubicBezTo>
                    <a:pt x="233" y="6"/>
                    <a:pt x="220" y="14"/>
                    <a:pt x="218" y="15"/>
                  </a:cubicBezTo>
                  <a:cubicBezTo>
                    <a:pt x="214" y="12"/>
                    <a:pt x="200" y="0"/>
                    <a:pt x="194" y="3"/>
                  </a:cubicBezTo>
                  <a:cubicBezTo>
                    <a:pt x="191" y="5"/>
                    <a:pt x="185" y="10"/>
                    <a:pt x="180" y="14"/>
                  </a:cubicBezTo>
                  <a:cubicBezTo>
                    <a:pt x="177" y="16"/>
                    <a:pt x="174" y="17"/>
                    <a:pt x="172" y="16"/>
                  </a:cubicBezTo>
                  <a:cubicBezTo>
                    <a:pt x="167" y="13"/>
                    <a:pt x="165" y="9"/>
                    <a:pt x="166" y="10"/>
                  </a:cubicBezTo>
                  <a:cubicBezTo>
                    <a:pt x="166" y="11"/>
                    <a:pt x="161" y="11"/>
                    <a:pt x="156" y="12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8" y="10"/>
                    <a:pt x="143" y="4"/>
                    <a:pt x="136" y="6"/>
                  </a:cubicBezTo>
                  <a:cubicBezTo>
                    <a:pt x="134" y="5"/>
                    <a:pt x="132" y="5"/>
                    <a:pt x="131" y="5"/>
                  </a:cubicBezTo>
                  <a:cubicBezTo>
                    <a:pt x="128" y="7"/>
                    <a:pt x="125" y="10"/>
                    <a:pt x="125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08" y="10"/>
                    <a:pt x="106" y="9"/>
                    <a:pt x="106" y="9"/>
                  </a:cubicBezTo>
                  <a:cubicBezTo>
                    <a:pt x="106" y="9"/>
                    <a:pt x="106" y="10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94" y="19"/>
                    <a:pt x="93" y="19"/>
                  </a:cubicBezTo>
                  <a:cubicBezTo>
                    <a:pt x="93" y="19"/>
                    <a:pt x="90" y="19"/>
                    <a:pt x="88" y="18"/>
                  </a:cubicBezTo>
                  <a:cubicBezTo>
                    <a:pt x="86" y="17"/>
                    <a:pt x="85" y="16"/>
                    <a:pt x="83" y="15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81" y="22"/>
                    <a:pt x="79" y="26"/>
                  </a:cubicBezTo>
                  <a:cubicBezTo>
                    <a:pt x="77" y="30"/>
                    <a:pt x="73" y="33"/>
                    <a:pt x="73" y="33"/>
                  </a:cubicBezTo>
                  <a:cubicBezTo>
                    <a:pt x="73" y="33"/>
                    <a:pt x="75" y="34"/>
                    <a:pt x="77" y="35"/>
                  </a:cubicBezTo>
                  <a:cubicBezTo>
                    <a:pt x="80" y="38"/>
                    <a:pt x="86" y="44"/>
                    <a:pt x="89" y="47"/>
                  </a:cubicBezTo>
                  <a:cubicBezTo>
                    <a:pt x="86" y="52"/>
                    <a:pt x="71" y="57"/>
                    <a:pt x="74" y="63"/>
                  </a:cubicBezTo>
                  <a:cubicBezTo>
                    <a:pt x="76" y="68"/>
                    <a:pt x="90" y="76"/>
                    <a:pt x="90" y="76"/>
                  </a:cubicBezTo>
                  <a:cubicBezTo>
                    <a:pt x="90" y="76"/>
                    <a:pt x="90" y="78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89" y="83"/>
                    <a:pt x="89" y="84"/>
                  </a:cubicBezTo>
                  <a:cubicBezTo>
                    <a:pt x="88" y="84"/>
                    <a:pt x="88" y="85"/>
                    <a:pt x="89" y="86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95" y="94"/>
                    <a:pt x="95" y="95"/>
                  </a:cubicBezTo>
                  <a:cubicBezTo>
                    <a:pt x="95" y="96"/>
                    <a:pt x="95" y="98"/>
                    <a:pt x="95" y="101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1"/>
                    <a:pt x="98" y="124"/>
                    <a:pt x="97" y="127"/>
                  </a:cubicBezTo>
                  <a:cubicBezTo>
                    <a:pt x="96" y="129"/>
                    <a:pt x="98" y="132"/>
                    <a:pt x="100" y="135"/>
                  </a:cubicBezTo>
                  <a:cubicBezTo>
                    <a:pt x="103" y="133"/>
                    <a:pt x="107" y="131"/>
                    <a:pt x="112" y="129"/>
                  </a:cubicBezTo>
                  <a:cubicBezTo>
                    <a:pt x="123" y="124"/>
                    <a:pt x="119" y="116"/>
                    <a:pt x="124" y="99"/>
                  </a:cubicBezTo>
                  <a:cubicBezTo>
                    <a:pt x="129" y="82"/>
                    <a:pt x="125" y="69"/>
                    <a:pt x="125" y="69"/>
                  </a:cubicBezTo>
                  <a:cubicBezTo>
                    <a:pt x="125" y="69"/>
                    <a:pt x="129" y="74"/>
                    <a:pt x="131" y="78"/>
                  </a:cubicBezTo>
                  <a:cubicBezTo>
                    <a:pt x="133" y="82"/>
                    <a:pt x="133" y="87"/>
                    <a:pt x="134" y="97"/>
                  </a:cubicBezTo>
                  <a:cubicBezTo>
                    <a:pt x="135" y="107"/>
                    <a:pt x="144" y="110"/>
                    <a:pt x="145" y="111"/>
                  </a:cubicBezTo>
                  <a:cubicBezTo>
                    <a:pt x="145" y="112"/>
                    <a:pt x="145" y="115"/>
                    <a:pt x="147" y="122"/>
                  </a:cubicBezTo>
                  <a:cubicBezTo>
                    <a:pt x="148" y="130"/>
                    <a:pt x="156" y="130"/>
                    <a:pt x="160" y="135"/>
                  </a:cubicBezTo>
                  <a:cubicBezTo>
                    <a:pt x="164" y="140"/>
                    <a:pt x="158" y="142"/>
                    <a:pt x="151" y="146"/>
                  </a:cubicBezTo>
                  <a:cubicBezTo>
                    <a:pt x="145" y="150"/>
                    <a:pt x="152" y="158"/>
                    <a:pt x="151" y="159"/>
                  </a:cubicBezTo>
                  <a:cubicBezTo>
                    <a:pt x="150" y="160"/>
                    <a:pt x="148" y="155"/>
                    <a:pt x="140" y="154"/>
                  </a:cubicBezTo>
                  <a:cubicBezTo>
                    <a:pt x="131" y="153"/>
                    <a:pt x="119" y="166"/>
                    <a:pt x="106" y="174"/>
                  </a:cubicBezTo>
                  <a:cubicBezTo>
                    <a:pt x="93" y="181"/>
                    <a:pt x="74" y="147"/>
                    <a:pt x="73" y="147"/>
                  </a:cubicBezTo>
                  <a:cubicBezTo>
                    <a:pt x="72" y="147"/>
                    <a:pt x="68" y="146"/>
                    <a:pt x="63" y="145"/>
                  </a:cubicBezTo>
                  <a:cubicBezTo>
                    <a:pt x="57" y="145"/>
                    <a:pt x="61" y="145"/>
                    <a:pt x="52" y="141"/>
                  </a:cubicBezTo>
                  <a:cubicBezTo>
                    <a:pt x="44" y="138"/>
                    <a:pt x="40" y="150"/>
                    <a:pt x="37" y="150"/>
                  </a:cubicBezTo>
                  <a:cubicBezTo>
                    <a:pt x="35" y="149"/>
                    <a:pt x="27" y="151"/>
                    <a:pt x="22" y="152"/>
                  </a:cubicBezTo>
                  <a:cubicBezTo>
                    <a:pt x="17" y="152"/>
                    <a:pt x="2" y="172"/>
                    <a:pt x="2" y="172"/>
                  </a:cubicBezTo>
                  <a:cubicBezTo>
                    <a:pt x="2" y="172"/>
                    <a:pt x="2" y="172"/>
                    <a:pt x="0" y="172"/>
                  </a:cubicBezTo>
                  <a:cubicBezTo>
                    <a:pt x="2" y="173"/>
                    <a:pt x="4" y="175"/>
                    <a:pt x="6" y="177"/>
                  </a:cubicBezTo>
                  <a:cubicBezTo>
                    <a:pt x="13" y="184"/>
                    <a:pt x="6" y="193"/>
                    <a:pt x="12" y="200"/>
                  </a:cubicBezTo>
                  <a:cubicBezTo>
                    <a:pt x="18" y="207"/>
                    <a:pt x="33" y="185"/>
                    <a:pt x="39" y="194"/>
                  </a:cubicBezTo>
                  <a:cubicBezTo>
                    <a:pt x="46" y="202"/>
                    <a:pt x="42" y="227"/>
                    <a:pt x="42" y="227"/>
                  </a:cubicBezTo>
                  <a:cubicBezTo>
                    <a:pt x="42" y="227"/>
                    <a:pt x="45" y="231"/>
                    <a:pt x="48" y="237"/>
                  </a:cubicBezTo>
                  <a:cubicBezTo>
                    <a:pt x="52" y="243"/>
                    <a:pt x="53" y="261"/>
                    <a:pt x="55" y="265"/>
                  </a:cubicBezTo>
                  <a:cubicBezTo>
                    <a:pt x="56" y="269"/>
                    <a:pt x="69" y="264"/>
                    <a:pt x="69" y="264"/>
                  </a:cubicBezTo>
                  <a:cubicBezTo>
                    <a:pt x="69" y="264"/>
                    <a:pt x="84" y="279"/>
                    <a:pt x="86" y="287"/>
                  </a:cubicBezTo>
                  <a:cubicBezTo>
                    <a:pt x="89" y="295"/>
                    <a:pt x="83" y="292"/>
                    <a:pt x="81" y="297"/>
                  </a:cubicBezTo>
                  <a:cubicBezTo>
                    <a:pt x="78" y="301"/>
                    <a:pt x="80" y="306"/>
                    <a:pt x="81" y="309"/>
                  </a:cubicBezTo>
                  <a:cubicBezTo>
                    <a:pt x="82" y="312"/>
                    <a:pt x="66" y="323"/>
                    <a:pt x="66" y="323"/>
                  </a:cubicBezTo>
                  <a:cubicBezTo>
                    <a:pt x="66" y="323"/>
                    <a:pt x="78" y="330"/>
                    <a:pt x="82" y="334"/>
                  </a:cubicBezTo>
                  <a:cubicBezTo>
                    <a:pt x="86" y="338"/>
                    <a:pt x="77" y="340"/>
                    <a:pt x="77" y="340"/>
                  </a:cubicBezTo>
                  <a:cubicBezTo>
                    <a:pt x="86" y="351"/>
                    <a:pt x="86" y="351"/>
                    <a:pt x="86" y="351"/>
                  </a:cubicBezTo>
                  <a:cubicBezTo>
                    <a:pt x="97" y="353"/>
                    <a:pt x="97" y="353"/>
                    <a:pt x="97" y="353"/>
                  </a:cubicBezTo>
                  <a:cubicBezTo>
                    <a:pt x="97" y="353"/>
                    <a:pt x="99" y="358"/>
                    <a:pt x="100" y="361"/>
                  </a:cubicBezTo>
                  <a:cubicBezTo>
                    <a:pt x="102" y="365"/>
                    <a:pt x="112" y="363"/>
                    <a:pt x="114" y="363"/>
                  </a:cubicBezTo>
                  <a:cubicBezTo>
                    <a:pt x="116" y="363"/>
                    <a:pt x="119" y="367"/>
                    <a:pt x="119" y="367"/>
                  </a:cubicBezTo>
                  <a:cubicBezTo>
                    <a:pt x="129" y="367"/>
                    <a:pt x="129" y="367"/>
                    <a:pt x="129" y="367"/>
                  </a:cubicBezTo>
                  <a:cubicBezTo>
                    <a:pt x="131" y="378"/>
                    <a:pt x="131" y="378"/>
                    <a:pt x="131" y="378"/>
                  </a:cubicBezTo>
                  <a:cubicBezTo>
                    <a:pt x="136" y="382"/>
                    <a:pt x="136" y="382"/>
                    <a:pt x="136" y="382"/>
                  </a:cubicBezTo>
                  <a:cubicBezTo>
                    <a:pt x="137" y="401"/>
                    <a:pt x="137" y="401"/>
                    <a:pt x="137" y="401"/>
                  </a:cubicBezTo>
                  <a:cubicBezTo>
                    <a:pt x="137" y="401"/>
                    <a:pt x="139" y="403"/>
                    <a:pt x="141" y="405"/>
                  </a:cubicBezTo>
                  <a:cubicBezTo>
                    <a:pt x="141" y="403"/>
                    <a:pt x="141" y="402"/>
                    <a:pt x="142" y="400"/>
                  </a:cubicBezTo>
                  <a:cubicBezTo>
                    <a:pt x="143" y="395"/>
                    <a:pt x="153" y="386"/>
                    <a:pt x="157" y="380"/>
                  </a:cubicBezTo>
                  <a:cubicBezTo>
                    <a:pt x="161" y="375"/>
                    <a:pt x="148" y="365"/>
                    <a:pt x="148" y="365"/>
                  </a:cubicBezTo>
                  <a:cubicBezTo>
                    <a:pt x="150" y="361"/>
                    <a:pt x="150" y="361"/>
                    <a:pt x="150" y="361"/>
                  </a:cubicBezTo>
                  <a:cubicBezTo>
                    <a:pt x="166" y="373"/>
                    <a:pt x="166" y="373"/>
                    <a:pt x="166" y="373"/>
                  </a:cubicBezTo>
                  <a:cubicBezTo>
                    <a:pt x="166" y="373"/>
                    <a:pt x="162" y="375"/>
                    <a:pt x="161" y="379"/>
                  </a:cubicBezTo>
                  <a:cubicBezTo>
                    <a:pt x="161" y="384"/>
                    <a:pt x="168" y="390"/>
                    <a:pt x="164" y="403"/>
                  </a:cubicBezTo>
                  <a:cubicBezTo>
                    <a:pt x="161" y="415"/>
                    <a:pt x="138" y="436"/>
                    <a:pt x="130" y="443"/>
                  </a:cubicBezTo>
                  <a:cubicBezTo>
                    <a:pt x="122" y="450"/>
                    <a:pt x="124" y="458"/>
                    <a:pt x="124" y="458"/>
                  </a:cubicBezTo>
                  <a:cubicBezTo>
                    <a:pt x="149" y="446"/>
                    <a:pt x="149" y="446"/>
                    <a:pt x="149" y="446"/>
                  </a:cubicBezTo>
                  <a:cubicBezTo>
                    <a:pt x="149" y="446"/>
                    <a:pt x="163" y="417"/>
                    <a:pt x="167" y="410"/>
                  </a:cubicBezTo>
                  <a:cubicBezTo>
                    <a:pt x="171" y="403"/>
                    <a:pt x="184" y="389"/>
                    <a:pt x="186" y="382"/>
                  </a:cubicBezTo>
                  <a:cubicBezTo>
                    <a:pt x="188" y="375"/>
                    <a:pt x="205" y="365"/>
                    <a:pt x="213" y="359"/>
                  </a:cubicBezTo>
                  <a:cubicBezTo>
                    <a:pt x="220" y="354"/>
                    <a:pt x="233" y="340"/>
                    <a:pt x="234" y="334"/>
                  </a:cubicBezTo>
                  <a:cubicBezTo>
                    <a:pt x="235" y="329"/>
                    <a:pt x="252" y="323"/>
                    <a:pt x="262" y="317"/>
                  </a:cubicBezTo>
                  <a:cubicBezTo>
                    <a:pt x="272" y="311"/>
                    <a:pt x="298" y="315"/>
                    <a:pt x="298" y="315"/>
                  </a:cubicBezTo>
                  <a:cubicBezTo>
                    <a:pt x="309" y="325"/>
                    <a:pt x="309" y="325"/>
                    <a:pt x="309" y="325"/>
                  </a:cubicBezTo>
                  <a:cubicBezTo>
                    <a:pt x="311" y="317"/>
                    <a:pt x="311" y="317"/>
                    <a:pt x="311" y="317"/>
                  </a:cubicBezTo>
                  <a:cubicBezTo>
                    <a:pt x="311" y="317"/>
                    <a:pt x="320" y="304"/>
                    <a:pt x="330" y="296"/>
                  </a:cubicBezTo>
                  <a:cubicBezTo>
                    <a:pt x="341" y="288"/>
                    <a:pt x="350" y="292"/>
                    <a:pt x="356" y="289"/>
                  </a:cubicBezTo>
                  <a:cubicBezTo>
                    <a:pt x="362" y="286"/>
                    <a:pt x="364" y="285"/>
                    <a:pt x="366" y="285"/>
                  </a:cubicBezTo>
                  <a:cubicBezTo>
                    <a:pt x="369" y="284"/>
                    <a:pt x="386" y="295"/>
                    <a:pt x="386" y="295"/>
                  </a:cubicBezTo>
                  <a:cubicBezTo>
                    <a:pt x="386" y="295"/>
                    <a:pt x="390" y="290"/>
                    <a:pt x="391" y="288"/>
                  </a:cubicBezTo>
                  <a:cubicBezTo>
                    <a:pt x="391" y="287"/>
                    <a:pt x="391" y="282"/>
                    <a:pt x="391" y="282"/>
                  </a:cubicBezTo>
                  <a:cubicBezTo>
                    <a:pt x="391" y="282"/>
                    <a:pt x="407" y="263"/>
                    <a:pt x="416" y="258"/>
                  </a:cubicBezTo>
                  <a:cubicBezTo>
                    <a:pt x="416" y="258"/>
                    <a:pt x="416" y="258"/>
                    <a:pt x="417" y="257"/>
                  </a:cubicBezTo>
                  <a:cubicBezTo>
                    <a:pt x="415" y="254"/>
                    <a:pt x="411" y="249"/>
                    <a:pt x="411" y="248"/>
                  </a:cubicBezTo>
                  <a:cubicBezTo>
                    <a:pt x="411" y="247"/>
                    <a:pt x="414" y="240"/>
                    <a:pt x="414" y="240"/>
                  </a:cubicBezTo>
                  <a:cubicBezTo>
                    <a:pt x="424" y="235"/>
                    <a:pt x="424" y="235"/>
                    <a:pt x="424" y="235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223"/>
                    <a:pt x="424" y="223"/>
                    <a:pt x="424" y="223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12" y="219"/>
                    <a:pt x="412" y="219"/>
                    <a:pt x="412" y="219"/>
                  </a:cubicBezTo>
                  <a:cubicBezTo>
                    <a:pt x="412" y="219"/>
                    <a:pt x="407" y="208"/>
                    <a:pt x="402" y="204"/>
                  </a:cubicBezTo>
                  <a:cubicBezTo>
                    <a:pt x="397" y="200"/>
                    <a:pt x="385" y="191"/>
                    <a:pt x="385" y="188"/>
                  </a:cubicBezTo>
                  <a:cubicBezTo>
                    <a:pt x="385" y="186"/>
                    <a:pt x="394" y="176"/>
                    <a:pt x="394" y="176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94" y="161"/>
                    <a:pt x="394" y="163"/>
                  </a:cubicBezTo>
                  <a:cubicBezTo>
                    <a:pt x="395" y="165"/>
                    <a:pt x="399" y="175"/>
                    <a:pt x="405" y="168"/>
                  </a:cubicBezTo>
                  <a:cubicBezTo>
                    <a:pt x="412" y="161"/>
                    <a:pt x="414" y="162"/>
                    <a:pt x="414" y="162"/>
                  </a:cubicBezTo>
                  <a:cubicBezTo>
                    <a:pt x="412" y="153"/>
                    <a:pt x="412" y="153"/>
                    <a:pt x="412" y="153"/>
                  </a:cubicBezTo>
                  <a:cubicBezTo>
                    <a:pt x="419" y="148"/>
                    <a:pt x="419" y="148"/>
                    <a:pt x="419" y="148"/>
                  </a:cubicBezTo>
                  <a:cubicBezTo>
                    <a:pt x="425" y="150"/>
                    <a:pt x="425" y="150"/>
                    <a:pt x="425" y="150"/>
                  </a:cubicBezTo>
                  <a:cubicBezTo>
                    <a:pt x="427" y="141"/>
                    <a:pt x="427" y="141"/>
                    <a:pt x="427" y="141"/>
                  </a:cubicBezTo>
                  <a:cubicBezTo>
                    <a:pt x="431" y="132"/>
                    <a:pt x="431" y="132"/>
                    <a:pt x="431" y="132"/>
                  </a:cubicBezTo>
                  <a:lnTo>
                    <a:pt x="427" y="1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3" name="Kharkov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547393" y="2737945"/>
              <a:ext cx="2701879" cy="1813246"/>
            </a:xfrm>
            <a:custGeom>
              <a:avLst/>
              <a:gdLst>
                <a:gd name="T0" fmla="*/ 2147483647 w 473"/>
                <a:gd name="T1" fmla="*/ 2147483647 h 419"/>
                <a:gd name="T2" fmla="*/ 2147483647 w 473"/>
                <a:gd name="T3" fmla="*/ 2147483647 h 419"/>
                <a:gd name="T4" fmla="*/ 2147483647 w 473"/>
                <a:gd name="T5" fmla="*/ 2147483647 h 419"/>
                <a:gd name="T6" fmla="*/ 2147483647 w 473"/>
                <a:gd name="T7" fmla="*/ 2147483647 h 419"/>
                <a:gd name="T8" fmla="*/ 2147483647 w 473"/>
                <a:gd name="T9" fmla="*/ 2147483647 h 419"/>
                <a:gd name="T10" fmla="*/ 2147483647 w 473"/>
                <a:gd name="T11" fmla="*/ 2147483647 h 419"/>
                <a:gd name="T12" fmla="*/ 2147483647 w 473"/>
                <a:gd name="T13" fmla="*/ 2147483647 h 419"/>
                <a:gd name="T14" fmla="*/ 2147483647 w 473"/>
                <a:gd name="T15" fmla="*/ 2147483647 h 419"/>
                <a:gd name="T16" fmla="*/ 2147483647 w 473"/>
                <a:gd name="T17" fmla="*/ 2147483647 h 419"/>
                <a:gd name="T18" fmla="*/ 2147483647 w 473"/>
                <a:gd name="T19" fmla="*/ 2147483647 h 419"/>
                <a:gd name="T20" fmla="*/ 2147483647 w 473"/>
                <a:gd name="T21" fmla="*/ 2147483647 h 419"/>
                <a:gd name="T22" fmla="*/ 2147483647 w 473"/>
                <a:gd name="T23" fmla="*/ 2147483647 h 419"/>
                <a:gd name="T24" fmla="*/ 2147483647 w 473"/>
                <a:gd name="T25" fmla="*/ 2147483647 h 419"/>
                <a:gd name="T26" fmla="*/ 2147483647 w 473"/>
                <a:gd name="T27" fmla="*/ 2147483647 h 419"/>
                <a:gd name="T28" fmla="*/ 2147483647 w 473"/>
                <a:gd name="T29" fmla="*/ 2147483647 h 419"/>
                <a:gd name="T30" fmla="*/ 2147483647 w 473"/>
                <a:gd name="T31" fmla="*/ 2147483647 h 419"/>
                <a:gd name="T32" fmla="*/ 2147483647 w 473"/>
                <a:gd name="T33" fmla="*/ 2147483647 h 419"/>
                <a:gd name="T34" fmla="*/ 2147483647 w 473"/>
                <a:gd name="T35" fmla="*/ 2147483647 h 419"/>
                <a:gd name="T36" fmla="*/ 2147483647 w 473"/>
                <a:gd name="T37" fmla="*/ 2147483647 h 419"/>
                <a:gd name="T38" fmla="*/ 2147483647 w 473"/>
                <a:gd name="T39" fmla="*/ 2147483647 h 419"/>
                <a:gd name="T40" fmla="*/ 2147483647 w 473"/>
                <a:gd name="T41" fmla="*/ 2147483647 h 419"/>
                <a:gd name="T42" fmla="*/ 2147483647 w 473"/>
                <a:gd name="T43" fmla="*/ 2147483647 h 419"/>
                <a:gd name="T44" fmla="*/ 2147483647 w 473"/>
                <a:gd name="T45" fmla="*/ 0 h 419"/>
                <a:gd name="T46" fmla="*/ 2147483647 w 473"/>
                <a:gd name="T47" fmla="*/ 2147483647 h 419"/>
                <a:gd name="T48" fmla="*/ 2147483647 w 473"/>
                <a:gd name="T49" fmla="*/ 2147483647 h 419"/>
                <a:gd name="T50" fmla="*/ 2147483647 w 473"/>
                <a:gd name="T51" fmla="*/ 2147483647 h 419"/>
                <a:gd name="T52" fmla="*/ 2147483647 w 473"/>
                <a:gd name="T53" fmla="*/ 2147483647 h 419"/>
                <a:gd name="T54" fmla="*/ 2147483647 w 473"/>
                <a:gd name="T55" fmla="*/ 2147483647 h 419"/>
                <a:gd name="T56" fmla="*/ 2147483647 w 473"/>
                <a:gd name="T57" fmla="*/ 2147483647 h 419"/>
                <a:gd name="T58" fmla="*/ 2147483647 w 473"/>
                <a:gd name="T59" fmla="*/ 2147483647 h 419"/>
                <a:gd name="T60" fmla="*/ 2147483647 w 473"/>
                <a:gd name="T61" fmla="*/ 2147483647 h 419"/>
                <a:gd name="T62" fmla="*/ 2147483647 w 473"/>
                <a:gd name="T63" fmla="*/ 2147483647 h 419"/>
                <a:gd name="T64" fmla="*/ 2147483647 w 473"/>
                <a:gd name="T65" fmla="*/ 2147483647 h 419"/>
                <a:gd name="T66" fmla="*/ 2147483647 w 473"/>
                <a:gd name="T67" fmla="*/ 2147483647 h 419"/>
                <a:gd name="T68" fmla="*/ 2147483647 w 473"/>
                <a:gd name="T69" fmla="*/ 2147483647 h 419"/>
                <a:gd name="T70" fmla="*/ 0 w 473"/>
                <a:gd name="T71" fmla="*/ 2147483647 h 419"/>
                <a:gd name="T72" fmla="*/ 2147483647 w 473"/>
                <a:gd name="T73" fmla="*/ 2147483647 h 419"/>
                <a:gd name="T74" fmla="*/ 2147483647 w 473"/>
                <a:gd name="T75" fmla="*/ 2147483647 h 419"/>
                <a:gd name="T76" fmla="*/ 2147483647 w 473"/>
                <a:gd name="T77" fmla="*/ 2147483647 h 419"/>
                <a:gd name="T78" fmla="*/ 2147483647 w 473"/>
                <a:gd name="T79" fmla="*/ 2147483647 h 419"/>
                <a:gd name="T80" fmla="*/ 2147483647 w 473"/>
                <a:gd name="T81" fmla="*/ 2147483647 h 419"/>
                <a:gd name="T82" fmla="*/ 2147483647 w 473"/>
                <a:gd name="T83" fmla="*/ 2147483647 h 419"/>
                <a:gd name="T84" fmla="*/ 2147483647 w 473"/>
                <a:gd name="T85" fmla="*/ 2147483647 h 419"/>
                <a:gd name="T86" fmla="*/ 2147483647 w 473"/>
                <a:gd name="T87" fmla="*/ 2147483647 h 419"/>
                <a:gd name="T88" fmla="*/ 2147483647 w 473"/>
                <a:gd name="T89" fmla="*/ 2147483647 h 419"/>
                <a:gd name="T90" fmla="*/ 2147483647 w 473"/>
                <a:gd name="T91" fmla="*/ 2147483647 h 419"/>
                <a:gd name="T92" fmla="*/ 2147483647 w 473"/>
                <a:gd name="T93" fmla="*/ 2147483647 h 419"/>
                <a:gd name="T94" fmla="*/ 2147483647 w 473"/>
                <a:gd name="T95" fmla="*/ 2147483647 h 419"/>
                <a:gd name="T96" fmla="*/ 2147483647 w 473"/>
                <a:gd name="T97" fmla="*/ 2147483647 h 419"/>
                <a:gd name="T98" fmla="*/ 2147483647 w 473"/>
                <a:gd name="T99" fmla="*/ 2147483647 h 419"/>
                <a:gd name="T100" fmla="*/ 2147483647 w 473"/>
                <a:gd name="T101" fmla="*/ 2147483647 h 419"/>
                <a:gd name="T102" fmla="*/ 2147483647 w 473"/>
                <a:gd name="T103" fmla="*/ 2147483647 h 419"/>
                <a:gd name="T104" fmla="*/ 2147483647 w 473"/>
                <a:gd name="T105" fmla="*/ 2147483647 h 419"/>
                <a:gd name="T106" fmla="*/ 2147483647 w 473"/>
                <a:gd name="T107" fmla="*/ 2147483647 h 419"/>
                <a:gd name="T108" fmla="*/ 2147483647 w 473"/>
                <a:gd name="T109" fmla="*/ 2147483647 h 419"/>
                <a:gd name="T110" fmla="*/ 2147483647 w 473"/>
                <a:gd name="T111" fmla="*/ 2147483647 h 419"/>
                <a:gd name="T112" fmla="*/ 2147483647 w 473"/>
                <a:gd name="T113" fmla="*/ 2147483647 h 419"/>
                <a:gd name="T114" fmla="*/ 2147483647 w 473"/>
                <a:gd name="T115" fmla="*/ 2147483647 h 419"/>
                <a:gd name="T116" fmla="*/ 2147483647 w 473"/>
                <a:gd name="T117" fmla="*/ 2147483647 h 4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3"/>
                <a:gd name="T178" fmla="*/ 0 h 419"/>
                <a:gd name="T179" fmla="*/ 473 w 473"/>
                <a:gd name="T180" fmla="*/ 419 h 4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3" h="419">
                  <a:moveTo>
                    <a:pt x="281" y="365"/>
                  </a:moveTo>
                  <a:cubicBezTo>
                    <a:pt x="287" y="358"/>
                    <a:pt x="287" y="358"/>
                    <a:pt x="287" y="358"/>
                  </a:cubicBezTo>
                  <a:cubicBezTo>
                    <a:pt x="287" y="358"/>
                    <a:pt x="287" y="363"/>
                    <a:pt x="289" y="363"/>
                  </a:cubicBezTo>
                  <a:cubicBezTo>
                    <a:pt x="292" y="363"/>
                    <a:pt x="299" y="364"/>
                    <a:pt x="301" y="363"/>
                  </a:cubicBezTo>
                  <a:cubicBezTo>
                    <a:pt x="303" y="363"/>
                    <a:pt x="307" y="355"/>
                    <a:pt x="310" y="355"/>
                  </a:cubicBezTo>
                  <a:cubicBezTo>
                    <a:pt x="312" y="355"/>
                    <a:pt x="329" y="363"/>
                    <a:pt x="329" y="361"/>
                  </a:cubicBezTo>
                  <a:cubicBezTo>
                    <a:pt x="329" y="359"/>
                    <a:pt x="329" y="351"/>
                    <a:pt x="329" y="351"/>
                  </a:cubicBezTo>
                  <a:cubicBezTo>
                    <a:pt x="329" y="351"/>
                    <a:pt x="342" y="350"/>
                    <a:pt x="346" y="343"/>
                  </a:cubicBezTo>
                  <a:cubicBezTo>
                    <a:pt x="350" y="337"/>
                    <a:pt x="353" y="330"/>
                    <a:pt x="353" y="330"/>
                  </a:cubicBezTo>
                  <a:cubicBezTo>
                    <a:pt x="353" y="330"/>
                    <a:pt x="366" y="328"/>
                    <a:pt x="366" y="320"/>
                  </a:cubicBezTo>
                  <a:cubicBezTo>
                    <a:pt x="365" y="312"/>
                    <a:pt x="362" y="309"/>
                    <a:pt x="363" y="309"/>
                  </a:cubicBezTo>
                  <a:cubicBezTo>
                    <a:pt x="364" y="308"/>
                    <a:pt x="367" y="305"/>
                    <a:pt x="368" y="304"/>
                  </a:cubicBezTo>
                  <a:cubicBezTo>
                    <a:pt x="368" y="302"/>
                    <a:pt x="373" y="292"/>
                    <a:pt x="379" y="289"/>
                  </a:cubicBezTo>
                  <a:cubicBezTo>
                    <a:pt x="385" y="287"/>
                    <a:pt x="395" y="302"/>
                    <a:pt x="395" y="302"/>
                  </a:cubicBezTo>
                  <a:cubicBezTo>
                    <a:pt x="407" y="295"/>
                    <a:pt x="407" y="295"/>
                    <a:pt x="407" y="295"/>
                  </a:cubicBezTo>
                  <a:cubicBezTo>
                    <a:pt x="407" y="295"/>
                    <a:pt x="414" y="296"/>
                    <a:pt x="412" y="302"/>
                  </a:cubicBezTo>
                  <a:cubicBezTo>
                    <a:pt x="410" y="307"/>
                    <a:pt x="405" y="303"/>
                    <a:pt x="410" y="310"/>
                  </a:cubicBezTo>
                  <a:cubicBezTo>
                    <a:pt x="415" y="317"/>
                    <a:pt x="429" y="316"/>
                    <a:pt x="429" y="316"/>
                  </a:cubicBezTo>
                  <a:cubicBezTo>
                    <a:pt x="429" y="316"/>
                    <a:pt x="437" y="323"/>
                    <a:pt x="447" y="323"/>
                  </a:cubicBezTo>
                  <a:cubicBezTo>
                    <a:pt x="458" y="323"/>
                    <a:pt x="467" y="313"/>
                    <a:pt x="467" y="311"/>
                  </a:cubicBezTo>
                  <a:cubicBezTo>
                    <a:pt x="467" y="309"/>
                    <a:pt x="465" y="303"/>
                    <a:pt x="465" y="303"/>
                  </a:cubicBezTo>
                  <a:cubicBezTo>
                    <a:pt x="465" y="303"/>
                    <a:pt x="470" y="293"/>
                    <a:pt x="470" y="291"/>
                  </a:cubicBezTo>
                  <a:cubicBezTo>
                    <a:pt x="469" y="290"/>
                    <a:pt x="463" y="287"/>
                    <a:pt x="466" y="281"/>
                  </a:cubicBezTo>
                  <a:cubicBezTo>
                    <a:pt x="469" y="275"/>
                    <a:pt x="473" y="274"/>
                    <a:pt x="469" y="271"/>
                  </a:cubicBezTo>
                  <a:cubicBezTo>
                    <a:pt x="465" y="267"/>
                    <a:pt x="441" y="243"/>
                    <a:pt x="441" y="243"/>
                  </a:cubicBezTo>
                  <a:cubicBezTo>
                    <a:pt x="446" y="236"/>
                    <a:pt x="446" y="236"/>
                    <a:pt x="446" y="236"/>
                  </a:cubicBezTo>
                  <a:cubicBezTo>
                    <a:pt x="446" y="236"/>
                    <a:pt x="438" y="229"/>
                    <a:pt x="438" y="228"/>
                  </a:cubicBezTo>
                  <a:cubicBezTo>
                    <a:pt x="439" y="226"/>
                    <a:pt x="439" y="220"/>
                    <a:pt x="439" y="220"/>
                  </a:cubicBezTo>
                  <a:cubicBezTo>
                    <a:pt x="439" y="220"/>
                    <a:pt x="430" y="216"/>
                    <a:pt x="434" y="210"/>
                  </a:cubicBezTo>
                  <a:cubicBezTo>
                    <a:pt x="438" y="204"/>
                    <a:pt x="439" y="193"/>
                    <a:pt x="439" y="193"/>
                  </a:cubicBezTo>
                  <a:cubicBezTo>
                    <a:pt x="439" y="193"/>
                    <a:pt x="444" y="189"/>
                    <a:pt x="444" y="185"/>
                  </a:cubicBezTo>
                  <a:cubicBezTo>
                    <a:pt x="443" y="180"/>
                    <a:pt x="440" y="168"/>
                    <a:pt x="440" y="168"/>
                  </a:cubicBezTo>
                  <a:cubicBezTo>
                    <a:pt x="440" y="168"/>
                    <a:pt x="453" y="156"/>
                    <a:pt x="450" y="153"/>
                  </a:cubicBezTo>
                  <a:cubicBezTo>
                    <a:pt x="447" y="149"/>
                    <a:pt x="444" y="145"/>
                    <a:pt x="444" y="145"/>
                  </a:cubicBezTo>
                  <a:cubicBezTo>
                    <a:pt x="444" y="145"/>
                    <a:pt x="436" y="143"/>
                    <a:pt x="437" y="143"/>
                  </a:cubicBezTo>
                  <a:cubicBezTo>
                    <a:pt x="438" y="143"/>
                    <a:pt x="452" y="129"/>
                    <a:pt x="450" y="127"/>
                  </a:cubicBezTo>
                  <a:cubicBezTo>
                    <a:pt x="448" y="125"/>
                    <a:pt x="442" y="118"/>
                    <a:pt x="442" y="118"/>
                  </a:cubicBezTo>
                  <a:cubicBezTo>
                    <a:pt x="442" y="118"/>
                    <a:pt x="451" y="113"/>
                    <a:pt x="451" y="112"/>
                  </a:cubicBezTo>
                  <a:cubicBezTo>
                    <a:pt x="451" y="111"/>
                    <a:pt x="449" y="107"/>
                    <a:pt x="447" y="102"/>
                  </a:cubicBezTo>
                  <a:cubicBezTo>
                    <a:pt x="445" y="103"/>
                    <a:pt x="445" y="103"/>
                    <a:pt x="445" y="103"/>
                  </a:cubicBezTo>
                  <a:cubicBezTo>
                    <a:pt x="445" y="103"/>
                    <a:pt x="443" y="97"/>
                    <a:pt x="435" y="87"/>
                  </a:cubicBezTo>
                  <a:cubicBezTo>
                    <a:pt x="427" y="78"/>
                    <a:pt x="419" y="79"/>
                    <a:pt x="407" y="75"/>
                  </a:cubicBezTo>
                  <a:cubicBezTo>
                    <a:pt x="395" y="70"/>
                    <a:pt x="382" y="50"/>
                    <a:pt x="382" y="50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76" y="28"/>
                    <a:pt x="365" y="23"/>
                  </a:cubicBezTo>
                  <a:cubicBezTo>
                    <a:pt x="355" y="17"/>
                    <a:pt x="355" y="0"/>
                    <a:pt x="355" y="0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4" y="2"/>
                    <a:pt x="328" y="13"/>
                    <a:pt x="320" y="19"/>
                  </a:cubicBezTo>
                  <a:cubicBezTo>
                    <a:pt x="312" y="24"/>
                    <a:pt x="303" y="23"/>
                    <a:pt x="281" y="26"/>
                  </a:cubicBezTo>
                  <a:cubicBezTo>
                    <a:pt x="260" y="30"/>
                    <a:pt x="250" y="57"/>
                    <a:pt x="25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40" y="57"/>
                    <a:pt x="239" y="55"/>
                    <a:pt x="234" y="46"/>
                  </a:cubicBezTo>
                  <a:cubicBezTo>
                    <a:pt x="228" y="37"/>
                    <a:pt x="216" y="38"/>
                    <a:pt x="215" y="38"/>
                  </a:cubicBezTo>
                  <a:cubicBezTo>
                    <a:pt x="214" y="37"/>
                    <a:pt x="208" y="46"/>
                    <a:pt x="208" y="46"/>
                  </a:cubicBezTo>
                  <a:cubicBezTo>
                    <a:pt x="208" y="46"/>
                    <a:pt x="199" y="46"/>
                    <a:pt x="198" y="46"/>
                  </a:cubicBezTo>
                  <a:cubicBezTo>
                    <a:pt x="197" y="46"/>
                    <a:pt x="180" y="20"/>
                    <a:pt x="180" y="20"/>
                  </a:cubicBezTo>
                  <a:cubicBezTo>
                    <a:pt x="180" y="20"/>
                    <a:pt x="156" y="16"/>
                    <a:pt x="146" y="17"/>
                  </a:cubicBezTo>
                  <a:cubicBezTo>
                    <a:pt x="136" y="17"/>
                    <a:pt x="117" y="41"/>
                    <a:pt x="116" y="42"/>
                  </a:cubicBezTo>
                  <a:cubicBezTo>
                    <a:pt x="116" y="42"/>
                    <a:pt x="114" y="41"/>
                    <a:pt x="112" y="40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9" y="126"/>
                    <a:pt x="9" y="129"/>
                  </a:cubicBezTo>
                  <a:cubicBezTo>
                    <a:pt x="9" y="132"/>
                    <a:pt x="9" y="137"/>
                    <a:pt x="9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71" y="187"/>
                    <a:pt x="77" y="187"/>
                  </a:cubicBezTo>
                  <a:cubicBezTo>
                    <a:pt x="83" y="186"/>
                    <a:pt x="90" y="179"/>
                    <a:pt x="90" y="180"/>
                  </a:cubicBezTo>
                  <a:cubicBezTo>
                    <a:pt x="90" y="181"/>
                    <a:pt x="91" y="186"/>
                    <a:pt x="91" y="186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100" y="209"/>
                    <a:pt x="100" y="209"/>
                    <a:pt x="100" y="209"/>
                  </a:cubicBezTo>
                  <a:cubicBezTo>
                    <a:pt x="100" y="209"/>
                    <a:pt x="86" y="211"/>
                    <a:pt x="87" y="212"/>
                  </a:cubicBezTo>
                  <a:cubicBezTo>
                    <a:pt x="88" y="212"/>
                    <a:pt x="102" y="222"/>
                    <a:pt x="102" y="22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80" y="226"/>
                    <a:pt x="85" y="238"/>
                    <a:pt x="84" y="240"/>
                  </a:cubicBezTo>
                  <a:cubicBezTo>
                    <a:pt x="83" y="242"/>
                    <a:pt x="82" y="243"/>
                    <a:pt x="82" y="247"/>
                  </a:cubicBezTo>
                  <a:cubicBezTo>
                    <a:pt x="82" y="251"/>
                    <a:pt x="77" y="257"/>
                    <a:pt x="73" y="262"/>
                  </a:cubicBezTo>
                  <a:cubicBezTo>
                    <a:pt x="69" y="266"/>
                    <a:pt x="64" y="268"/>
                    <a:pt x="64" y="268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49" y="268"/>
                    <a:pt x="42" y="263"/>
                    <a:pt x="41" y="264"/>
                  </a:cubicBezTo>
                  <a:cubicBezTo>
                    <a:pt x="41" y="265"/>
                    <a:pt x="35" y="269"/>
                    <a:pt x="35" y="269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1" y="283"/>
                    <a:pt x="31" y="283"/>
                    <a:pt x="31" y="283"/>
                  </a:cubicBezTo>
                  <a:cubicBezTo>
                    <a:pt x="38" y="288"/>
                    <a:pt x="38" y="288"/>
                    <a:pt x="38" y="288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3" y="300"/>
                    <a:pt x="98" y="332"/>
                    <a:pt x="107" y="333"/>
                  </a:cubicBezTo>
                  <a:cubicBezTo>
                    <a:pt x="116" y="334"/>
                    <a:pt x="121" y="332"/>
                    <a:pt x="121" y="332"/>
                  </a:cubicBezTo>
                  <a:cubicBezTo>
                    <a:pt x="121" y="332"/>
                    <a:pt x="150" y="341"/>
                    <a:pt x="151" y="341"/>
                  </a:cubicBezTo>
                  <a:cubicBezTo>
                    <a:pt x="152" y="341"/>
                    <a:pt x="172" y="329"/>
                    <a:pt x="172" y="329"/>
                  </a:cubicBezTo>
                  <a:cubicBezTo>
                    <a:pt x="172" y="329"/>
                    <a:pt x="186" y="332"/>
                    <a:pt x="185" y="341"/>
                  </a:cubicBezTo>
                  <a:cubicBezTo>
                    <a:pt x="184" y="350"/>
                    <a:pt x="184" y="353"/>
                    <a:pt x="184" y="353"/>
                  </a:cubicBezTo>
                  <a:cubicBezTo>
                    <a:pt x="184" y="353"/>
                    <a:pt x="208" y="371"/>
                    <a:pt x="208" y="372"/>
                  </a:cubicBezTo>
                  <a:cubicBezTo>
                    <a:pt x="208" y="373"/>
                    <a:pt x="205" y="378"/>
                    <a:pt x="207" y="383"/>
                  </a:cubicBezTo>
                  <a:cubicBezTo>
                    <a:pt x="210" y="388"/>
                    <a:pt x="223" y="392"/>
                    <a:pt x="228" y="400"/>
                  </a:cubicBezTo>
                  <a:cubicBezTo>
                    <a:pt x="233" y="408"/>
                    <a:pt x="231" y="419"/>
                    <a:pt x="231" y="419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57" y="391"/>
                    <a:pt x="257" y="391"/>
                    <a:pt x="257" y="391"/>
                  </a:cubicBezTo>
                  <a:cubicBezTo>
                    <a:pt x="276" y="406"/>
                    <a:pt x="276" y="406"/>
                    <a:pt x="276" y="406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90" y="398"/>
                    <a:pt x="290" y="398"/>
                    <a:pt x="290" y="398"/>
                  </a:cubicBezTo>
                  <a:cubicBezTo>
                    <a:pt x="290" y="398"/>
                    <a:pt x="290" y="399"/>
                    <a:pt x="291" y="400"/>
                  </a:cubicBezTo>
                  <a:cubicBezTo>
                    <a:pt x="289" y="393"/>
                    <a:pt x="287" y="380"/>
                    <a:pt x="286" y="375"/>
                  </a:cubicBezTo>
                  <a:cubicBezTo>
                    <a:pt x="284" y="367"/>
                    <a:pt x="281" y="365"/>
                    <a:pt x="281" y="36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4" name="Donetsk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006017" y="3978232"/>
              <a:ext cx="2202619" cy="2079504"/>
            </a:xfrm>
            <a:custGeom>
              <a:avLst/>
              <a:gdLst>
                <a:gd name="T0" fmla="*/ 2147483647 w 386"/>
                <a:gd name="T1" fmla="*/ 2147483647 h 481"/>
                <a:gd name="T2" fmla="*/ 2147483647 w 386"/>
                <a:gd name="T3" fmla="*/ 2147483647 h 481"/>
                <a:gd name="T4" fmla="*/ 2147483647 w 386"/>
                <a:gd name="T5" fmla="*/ 2147483647 h 481"/>
                <a:gd name="T6" fmla="*/ 2147483647 w 386"/>
                <a:gd name="T7" fmla="*/ 2147483647 h 481"/>
                <a:gd name="T8" fmla="*/ 2147483647 w 386"/>
                <a:gd name="T9" fmla="*/ 2147483647 h 481"/>
                <a:gd name="T10" fmla="*/ 2147483647 w 386"/>
                <a:gd name="T11" fmla="*/ 2147483647 h 481"/>
                <a:gd name="T12" fmla="*/ 2147483647 w 386"/>
                <a:gd name="T13" fmla="*/ 2147483647 h 481"/>
                <a:gd name="T14" fmla="*/ 2147483647 w 386"/>
                <a:gd name="T15" fmla="*/ 2147483647 h 481"/>
                <a:gd name="T16" fmla="*/ 2147483647 w 386"/>
                <a:gd name="T17" fmla="*/ 2147483647 h 481"/>
                <a:gd name="T18" fmla="*/ 2147483647 w 386"/>
                <a:gd name="T19" fmla="*/ 2147483647 h 481"/>
                <a:gd name="T20" fmla="*/ 2147483647 w 386"/>
                <a:gd name="T21" fmla="*/ 2147483647 h 481"/>
                <a:gd name="T22" fmla="*/ 2147483647 w 386"/>
                <a:gd name="T23" fmla="*/ 2147483647 h 481"/>
                <a:gd name="T24" fmla="*/ 2147483647 w 386"/>
                <a:gd name="T25" fmla="*/ 2147483647 h 481"/>
                <a:gd name="T26" fmla="*/ 2147483647 w 386"/>
                <a:gd name="T27" fmla="*/ 2147483647 h 481"/>
                <a:gd name="T28" fmla="*/ 2147483647 w 386"/>
                <a:gd name="T29" fmla="*/ 2147483647 h 481"/>
                <a:gd name="T30" fmla="*/ 2147483647 w 386"/>
                <a:gd name="T31" fmla="*/ 2147483647 h 481"/>
                <a:gd name="T32" fmla="*/ 2147483647 w 386"/>
                <a:gd name="T33" fmla="*/ 2147483647 h 481"/>
                <a:gd name="T34" fmla="*/ 2147483647 w 386"/>
                <a:gd name="T35" fmla="*/ 2147483647 h 481"/>
                <a:gd name="T36" fmla="*/ 2147483647 w 386"/>
                <a:gd name="T37" fmla="*/ 2147483647 h 481"/>
                <a:gd name="T38" fmla="*/ 2147483647 w 386"/>
                <a:gd name="T39" fmla="*/ 2147483647 h 481"/>
                <a:gd name="T40" fmla="*/ 0 w 386"/>
                <a:gd name="T41" fmla="*/ 2147483647 h 481"/>
                <a:gd name="T42" fmla="*/ 2147483647 w 386"/>
                <a:gd name="T43" fmla="*/ 2147483647 h 481"/>
                <a:gd name="T44" fmla="*/ 2147483647 w 386"/>
                <a:gd name="T45" fmla="*/ 2147483647 h 481"/>
                <a:gd name="T46" fmla="*/ 2147483647 w 386"/>
                <a:gd name="T47" fmla="*/ 2147483647 h 481"/>
                <a:gd name="T48" fmla="*/ 2147483647 w 386"/>
                <a:gd name="T49" fmla="*/ 2147483647 h 481"/>
                <a:gd name="T50" fmla="*/ 2147483647 w 386"/>
                <a:gd name="T51" fmla="*/ 2147483647 h 481"/>
                <a:gd name="T52" fmla="*/ 2147483647 w 386"/>
                <a:gd name="T53" fmla="*/ 2147483647 h 481"/>
                <a:gd name="T54" fmla="*/ 2147483647 w 386"/>
                <a:gd name="T55" fmla="*/ 2147483647 h 481"/>
                <a:gd name="T56" fmla="*/ 2147483647 w 386"/>
                <a:gd name="T57" fmla="*/ 2147483647 h 481"/>
                <a:gd name="T58" fmla="*/ 2147483647 w 386"/>
                <a:gd name="T59" fmla="*/ 2147483647 h 481"/>
                <a:gd name="T60" fmla="*/ 2147483647 w 386"/>
                <a:gd name="T61" fmla="*/ 2147483647 h 481"/>
                <a:gd name="T62" fmla="*/ 2147483647 w 386"/>
                <a:gd name="T63" fmla="*/ 2147483647 h 481"/>
                <a:gd name="T64" fmla="*/ 2147483647 w 386"/>
                <a:gd name="T65" fmla="*/ 2147483647 h 481"/>
                <a:gd name="T66" fmla="*/ 2147483647 w 386"/>
                <a:gd name="T67" fmla="*/ 2147483647 h 481"/>
                <a:gd name="T68" fmla="*/ 2147483647 w 386"/>
                <a:gd name="T69" fmla="*/ 2147483647 h 481"/>
                <a:gd name="T70" fmla="*/ 2147483647 w 386"/>
                <a:gd name="T71" fmla="*/ 2147483647 h 481"/>
                <a:gd name="T72" fmla="*/ 2147483647 w 386"/>
                <a:gd name="T73" fmla="*/ 2147483647 h 481"/>
                <a:gd name="T74" fmla="*/ 2147483647 w 386"/>
                <a:gd name="T75" fmla="*/ 2147483647 h 481"/>
                <a:gd name="T76" fmla="*/ 2147483647 w 386"/>
                <a:gd name="T77" fmla="*/ 2147483647 h 481"/>
                <a:gd name="T78" fmla="*/ 2147483647 w 386"/>
                <a:gd name="T79" fmla="*/ 2147483647 h 481"/>
                <a:gd name="T80" fmla="*/ 2147483647 w 386"/>
                <a:gd name="T81" fmla="*/ 2147483647 h 481"/>
                <a:gd name="T82" fmla="*/ 2147483647 w 386"/>
                <a:gd name="T83" fmla="*/ 2147483647 h 481"/>
                <a:gd name="T84" fmla="*/ 2147483647 w 386"/>
                <a:gd name="T85" fmla="*/ 2147483647 h 4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6"/>
                <a:gd name="T130" fmla="*/ 0 h 481"/>
                <a:gd name="T131" fmla="*/ 386 w 386"/>
                <a:gd name="T132" fmla="*/ 481 h 4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6" h="481">
                  <a:moveTo>
                    <a:pt x="385" y="220"/>
                  </a:moveTo>
                  <a:cubicBezTo>
                    <a:pt x="383" y="217"/>
                    <a:pt x="375" y="207"/>
                    <a:pt x="375" y="207"/>
                  </a:cubicBezTo>
                  <a:cubicBezTo>
                    <a:pt x="349" y="204"/>
                    <a:pt x="349" y="204"/>
                    <a:pt x="349" y="204"/>
                  </a:cubicBezTo>
                  <a:cubicBezTo>
                    <a:pt x="345" y="200"/>
                    <a:pt x="345" y="200"/>
                    <a:pt x="345" y="200"/>
                  </a:cubicBezTo>
                  <a:cubicBezTo>
                    <a:pt x="347" y="193"/>
                    <a:pt x="347" y="193"/>
                    <a:pt x="347" y="193"/>
                  </a:cubicBezTo>
                  <a:cubicBezTo>
                    <a:pt x="337" y="184"/>
                    <a:pt x="337" y="184"/>
                    <a:pt x="337" y="184"/>
                  </a:cubicBezTo>
                  <a:cubicBezTo>
                    <a:pt x="337" y="184"/>
                    <a:pt x="334" y="186"/>
                    <a:pt x="322" y="180"/>
                  </a:cubicBezTo>
                  <a:cubicBezTo>
                    <a:pt x="310" y="174"/>
                    <a:pt x="303" y="153"/>
                    <a:pt x="303" y="153"/>
                  </a:cubicBezTo>
                  <a:cubicBezTo>
                    <a:pt x="297" y="158"/>
                    <a:pt x="297" y="158"/>
                    <a:pt x="297" y="158"/>
                  </a:cubicBezTo>
                  <a:cubicBezTo>
                    <a:pt x="281" y="154"/>
                    <a:pt x="281" y="154"/>
                    <a:pt x="281" y="154"/>
                  </a:cubicBezTo>
                  <a:cubicBezTo>
                    <a:pt x="281" y="148"/>
                    <a:pt x="281" y="148"/>
                    <a:pt x="281" y="148"/>
                  </a:cubicBezTo>
                  <a:cubicBezTo>
                    <a:pt x="293" y="139"/>
                    <a:pt x="293" y="139"/>
                    <a:pt x="293" y="139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64" y="122"/>
                    <a:pt x="264" y="122"/>
                    <a:pt x="264" y="122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60" y="108"/>
                    <a:pt x="256" y="102"/>
                    <a:pt x="254" y="91"/>
                  </a:cubicBezTo>
                  <a:cubicBezTo>
                    <a:pt x="252" y="80"/>
                    <a:pt x="251" y="76"/>
                    <a:pt x="252" y="74"/>
                  </a:cubicBezTo>
                  <a:cubicBezTo>
                    <a:pt x="253" y="71"/>
                    <a:pt x="253" y="65"/>
                    <a:pt x="253" y="65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41" y="36"/>
                    <a:pt x="241" y="32"/>
                  </a:cubicBezTo>
                  <a:cubicBezTo>
                    <a:pt x="241" y="28"/>
                    <a:pt x="242" y="24"/>
                    <a:pt x="242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0" y="28"/>
                    <a:pt x="202" y="36"/>
                    <a:pt x="192" y="36"/>
                  </a:cubicBezTo>
                  <a:cubicBezTo>
                    <a:pt x="182" y="36"/>
                    <a:pt x="174" y="29"/>
                    <a:pt x="174" y="29"/>
                  </a:cubicBezTo>
                  <a:cubicBezTo>
                    <a:pt x="174" y="29"/>
                    <a:pt x="160" y="30"/>
                    <a:pt x="155" y="23"/>
                  </a:cubicBezTo>
                  <a:cubicBezTo>
                    <a:pt x="150" y="16"/>
                    <a:pt x="155" y="20"/>
                    <a:pt x="157" y="15"/>
                  </a:cubicBezTo>
                  <a:cubicBezTo>
                    <a:pt x="159" y="9"/>
                    <a:pt x="152" y="8"/>
                    <a:pt x="152" y="8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30" y="0"/>
                    <a:pt x="124" y="2"/>
                  </a:cubicBezTo>
                  <a:cubicBezTo>
                    <a:pt x="118" y="5"/>
                    <a:pt x="113" y="15"/>
                    <a:pt x="113" y="17"/>
                  </a:cubicBezTo>
                  <a:cubicBezTo>
                    <a:pt x="112" y="18"/>
                    <a:pt x="109" y="21"/>
                    <a:pt x="108" y="22"/>
                  </a:cubicBezTo>
                  <a:cubicBezTo>
                    <a:pt x="107" y="22"/>
                    <a:pt x="110" y="25"/>
                    <a:pt x="111" y="33"/>
                  </a:cubicBezTo>
                  <a:cubicBezTo>
                    <a:pt x="111" y="41"/>
                    <a:pt x="98" y="43"/>
                    <a:pt x="98" y="43"/>
                  </a:cubicBezTo>
                  <a:cubicBezTo>
                    <a:pt x="98" y="43"/>
                    <a:pt x="95" y="50"/>
                    <a:pt x="91" y="56"/>
                  </a:cubicBezTo>
                  <a:cubicBezTo>
                    <a:pt x="87" y="63"/>
                    <a:pt x="74" y="64"/>
                    <a:pt x="74" y="64"/>
                  </a:cubicBezTo>
                  <a:cubicBezTo>
                    <a:pt x="74" y="64"/>
                    <a:pt x="74" y="72"/>
                    <a:pt x="74" y="74"/>
                  </a:cubicBezTo>
                  <a:cubicBezTo>
                    <a:pt x="74" y="76"/>
                    <a:pt x="57" y="68"/>
                    <a:pt x="55" y="68"/>
                  </a:cubicBezTo>
                  <a:cubicBezTo>
                    <a:pt x="52" y="68"/>
                    <a:pt x="48" y="76"/>
                    <a:pt x="46" y="76"/>
                  </a:cubicBezTo>
                  <a:cubicBezTo>
                    <a:pt x="44" y="77"/>
                    <a:pt x="37" y="76"/>
                    <a:pt x="34" y="76"/>
                  </a:cubicBezTo>
                  <a:cubicBezTo>
                    <a:pt x="32" y="76"/>
                    <a:pt x="32" y="71"/>
                    <a:pt x="32" y="71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9" y="80"/>
                    <a:pt x="31" y="88"/>
                  </a:cubicBezTo>
                  <a:cubicBezTo>
                    <a:pt x="32" y="93"/>
                    <a:pt x="34" y="106"/>
                    <a:pt x="36" y="113"/>
                  </a:cubicBezTo>
                  <a:cubicBezTo>
                    <a:pt x="37" y="117"/>
                    <a:pt x="40" y="124"/>
                    <a:pt x="42" y="125"/>
                  </a:cubicBezTo>
                  <a:cubicBezTo>
                    <a:pt x="44" y="125"/>
                    <a:pt x="52" y="110"/>
                    <a:pt x="55" y="115"/>
                  </a:cubicBezTo>
                  <a:cubicBezTo>
                    <a:pt x="58" y="120"/>
                    <a:pt x="63" y="121"/>
                    <a:pt x="63" y="122"/>
                  </a:cubicBezTo>
                  <a:cubicBezTo>
                    <a:pt x="63" y="123"/>
                    <a:pt x="50" y="136"/>
                    <a:pt x="50" y="136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5" y="174"/>
                    <a:pt x="71" y="177"/>
                    <a:pt x="72" y="186"/>
                  </a:cubicBezTo>
                  <a:cubicBezTo>
                    <a:pt x="72" y="195"/>
                    <a:pt x="64" y="207"/>
                    <a:pt x="64" y="207"/>
                  </a:cubicBezTo>
                  <a:cubicBezTo>
                    <a:pt x="64" y="207"/>
                    <a:pt x="73" y="212"/>
                    <a:pt x="71" y="221"/>
                  </a:cubicBezTo>
                  <a:cubicBezTo>
                    <a:pt x="70" y="230"/>
                    <a:pt x="65" y="238"/>
                    <a:pt x="57" y="233"/>
                  </a:cubicBezTo>
                  <a:cubicBezTo>
                    <a:pt x="49" y="229"/>
                    <a:pt x="38" y="220"/>
                    <a:pt x="33" y="224"/>
                  </a:cubicBezTo>
                  <a:cubicBezTo>
                    <a:pt x="28" y="227"/>
                    <a:pt x="24" y="231"/>
                    <a:pt x="24" y="231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26" y="248"/>
                    <a:pt x="39" y="254"/>
                    <a:pt x="35" y="259"/>
                  </a:cubicBezTo>
                  <a:cubicBezTo>
                    <a:pt x="31" y="263"/>
                    <a:pt x="20" y="262"/>
                    <a:pt x="19" y="266"/>
                  </a:cubicBezTo>
                  <a:cubicBezTo>
                    <a:pt x="18" y="271"/>
                    <a:pt x="18" y="278"/>
                    <a:pt x="14" y="279"/>
                  </a:cubicBezTo>
                  <a:cubicBezTo>
                    <a:pt x="10" y="281"/>
                    <a:pt x="1" y="277"/>
                    <a:pt x="1" y="279"/>
                  </a:cubicBezTo>
                  <a:cubicBezTo>
                    <a:pt x="1" y="279"/>
                    <a:pt x="0" y="280"/>
                    <a:pt x="0" y="280"/>
                  </a:cubicBezTo>
                  <a:cubicBezTo>
                    <a:pt x="4" y="280"/>
                    <a:pt x="11" y="283"/>
                    <a:pt x="11" y="283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" y="271"/>
                    <a:pt x="20" y="271"/>
                    <a:pt x="20" y="271"/>
                  </a:cubicBezTo>
                  <a:cubicBezTo>
                    <a:pt x="20" y="271"/>
                    <a:pt x="23" y="271"/>
                    <a:pt x="27" y="275"/>
                  </a:cubicBezTo>
                  <a:cubicBezTo>
                    <a:pt x="31" y="279"/>
                    <a:pt x="29" y="287"/>
                    <a:pt x="29" y="287"/>
                  </a:cubicBezTo>
                  <a:cubicBezTo>
                    <a:pt x="29" y="287"/>
                    <a:pt x="35" y="290"/>
                    <a:pt x="35" y="287"/>
                  </a:cubicBezTo>
                  <a:cubicBezTo>
                    <a:pt x="36" y="284"/>
                    <a:pt x="43" y="301"/>
                    <a:pt x="42" y="302"/>
                  </a:cubicBezTo>
                  <a:cubicBezTo>
                    <a:pt x="42" y="303"/>
                    <a:pt x="51" y="312"/>
                    <a:pt x="51" y="312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71" y="327"/>
                    <a:pt x="71" y="327"/>
                    <a:pt x="71" y="327"/>
                  </a:cubicBezTo>
                  <a:cubicBezTo>
                    <a:pt x="78" y="338"/>
                    <a:pt x="78" y="338"/>
                    <a:pt x="78" y="338"/>
                  </a:cubicBezTo>
                  <a:cubicBezTo>
                    <a:pt x="78" y="338"/>
                    <a:pt x="84" y="331"/>
                    <a:pt x="88" y="330"/>
                  </a:cubicBezTo>
                  <a:cubicBezTo>
                    <a:pt x="92" y="329"/>
                    <a:pt x="112" y="353"/>
                    <a:pt x="112" y="353"/>
                  </a:cubicBezTo>
                  <a:cubicBezTo>
                    <a:pt x="125" y="349"/>
                    <a:pt x="125" y="349"/>
                    <a:pt x="125" y="349"/>
                  </a:cubicBezTo>
                  <a:cubicBezTo>
                    <a:pt x="129" y="356"/>
                    <a:pt x="129" y="356"/>
                    <a:pt x="129" y="356"/>
                  </a:cubicBezTo>
                  <a:cubicBezTo>
                    <a:pt x="125" y="365"/>
                    <a:pt x="125" y="365"/>
                    <a:pt x="125" y="365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0" y="377"/>
                    <a:pt x="110" y="377"/>
                    <a:pt x="110" y="377"/>
                  </a:cubicBezTo>
                  <a:cubicBezTo>
                    <a:pt x="112" y="386"/>
                    <a:pt x="112" y="386"/>
                    <a:pt x="112" y="386"/>
                  </a:cubicBezTo>
                  <a:cubicBezTo>
                    <a:pt x="112" y="386"/>
                    <a:pt x="110" y="385"/>
                    <a:pt x="103" y="392"/>
                  </a:cubicBezTo>
                  <a:cubicBezTo>
                    <a:pt x="97" y="399"/>
                    <a:pt x="93" y="389"/>
                    <a:pt x="92" y="387"/>
                  </a:cubicBezTo>
                  <a:cubicBezTo>
                    <a:pt x="92" y="385"/>
                    <a:pt x="87" y="395"/>
                    <a:pt x="87" y="395"/>
                  </a:cubicBezTo>
                  <a:cubicBezTo>
                    <a:pt x="92" y="400"/>
                    <a:pt x="92" y="400"/>
                    <a:pt x="92" y="400"/>
                  </a:cubicBezTo>
                  <a:cubicBezTo>
                    <a:pt x="92" y="400"/>
                    <a:pt x="83" y="410"/>
                    <a:pt x="83" y="412"/>
                  </a:cubicBezTo>
                  <a:cubicBezTo>
                    <a:pt x="83" y="415"/>
                    <a:pt x="95" y="424"/>
                    <a:pt x="100" y="428"/>
                  </a:cubicBezTo>
                  <a:cubicBezTo>
                    <a:pt x="105" y="432"/>
                    <a:pt x="110" y="443"/>
                    <a:pt x="110" y="443"/>
                  </a:cubicBezTo>
                  <a:cubicBezTo>
                    <a:pt x="119" y="443"/>
                    <a:pt x="119" y="443"/>
                    <a:pt x="119" y="443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21" y="454"/>
                    <a:pt x="121" y="454"/>
                    <a:pt x="121" y="454"/>
                  </a:cubicBezTo>
                  <a:cubicBezTo>
                    <a:pt x="122" y="459"/>
                    <a:pt x="122" y="459"/>
                    <a:pt x="122" y="459"/>
                  </a:cubicBezTo>
                  <a:cubicBezTo>
                    <a:pt x="112" y="464"/>
                    <a:pt x="112" y="464"/>
                    <a:pt x="112" y="464"/>
                  </a:cubicBezTo>
                  <a:cubicBezTo>
                    <a:pt x="112" y="464"/>
                    <a:pt x="109" y="471"/>
                    <a:pt x="109" y="472"/>
                  </a:cubicBezTo>
                  <a:cubicBezTo>
                    <a:pt x="109" y="473"/>
                    <a:pt x="113" y="478"/>
                    <a:pt x="115" y="481"/>
                  </a:cubicBezTo>
                  <a:cubicBezTo>
                    <a:pt x="124" y="476"/>
                    <a:pt x="144" y="464"/>
                    <a:pt x="144" y="464"/>
                  </a:cubicBezTo>
                  <a:cubicBezTo>
                    <a:pt x="144" y="464"/>
                    <a:pt x="155" y="474"/>
                    <a:pt x="160" y="474"/>
                  </a:cubicBezTo>
                  <a:cubicBezTo>
                    <a:pt x="165" y="473"/>
                    <a:pt x="164" y="466"/>
                    <a:pt x="167" y="459"/>
                  </a:cubicBezTo>
                  <a:cubicBezTo>
                    <a:pt x="169" y="453"/>
                    <a:pt x="176" y="443"/>
                    <a:pt x="179" y="439"/>
                  </a:cubicBezTo>
                  <a:cubicBezTo>
                    <a:pt x="181" y="435"/>
                    <a:pt x="182" y="431"/>
                    <a:pt x="191" y="427"/>
                  </a:cubicBezTo>
                  <a:cubicBezTo>
                    <a:pt x="201" y="422"/>
                    <a:pt x="198" y="432"/>
                    <a:pt x="211" y="432"/>
                  </a:cubicBezTo>
                  <a:cubicBezTo>
                    <a:pt x="224" y="432"/>
                    <a:pt x="228" y="422"/>
                    <a:pt x="228" y="422"/>
                  </a:cubicBezTo>
                  <a:cubicBezTo>
                    <a:pt x="255" y="423"/>
                    <a:pt x="255" y="423"/>
                    <a:pt x="255" y="423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71" y="421"/>
                    <a:pt x="272" y="421"/>
                  </a:cubicBezTo>
                  <a:cubicBezTo>
                    <a:pt x="273" y="422"/>
                    <a:pt x="271" y="432"/>
                    <a:pt x="271" y="433"/>
                  </a:cubicBezTo>
                  <a:cubicBezTo>
                    <a:pt x="271" y="434"/>
                    <a:pt x="274" y="429"/>
                    <a:pt x="278" y="424"/>
                  </a:cubicBezTo>
                  <a:cubicBezTo>
                    <a:pt x="282" y="418"/>
                    <a:pt x="286" y="413"/>
                    <a:pt x="286" y="413"/>
                  </a:cubicBezTo>
                  <a:cubicBezTo>
                    <a:pt x="286" y="413"/>
                    <a:pt x="283" y="409"/>
                    <a:pt x="281" y="408"/>
                  </a:cubicBezTo>
                  <a:cubicBezTo>
                    <a:pt x="279" y="406"/>
                    <a:pt x="280" y="403"/>
                    <a:pt x="280" y="395"/>
                  </a:cubicBezTo>
                  <a:cubicBezTo>
                    <a:pt x="280" y="388"/>
                    <a:pt x="291" y="382"/>
                    <a:pt x="293" y="376"/>
                  </a:cubicBezTo>
                  <a:cubicBezTo>
                    <a:pt x="295" y="370"/>
                    <a:pt x="281" y="373"/>
                    <a:pt x="280" y="373"/>
                  </a:cubicBezTo>
                  <a:cubicBezTo>
                    <a:pt x="279" y="372"/>
                    <a:pt x="275" y="368"/>
                    <a:pt x="274" y="368"/>
                  </a:cubicBezTo>
                  <a:cubicBezTo>
                    <a:pt x="274" y="368"/>
                    <a:pt x="286" y="352"/>
                    <a:pt x="286" y="352"/>
                  </a:cubicBezTo>
                  <a:cubicBezTo>
                    <a:pt x="286" y="352"/>
                    <a:pt x="281" y="340"/>
                    <a:pt x="281" y="331"/>
                  </a:cubicBezTo>
                  <a:cubicBezTo>
                    <a:pt x="280" y="321"/>
                    <a:pt x="283" y="313"/>
                    <a:pt x="287" y="305"/>
                  </a:cubicBezTo>
                  <a:cubicBezTo>
                    <a:pt x="290" y="299"/>
                    <a:pt x="298" y="303"/>
                    <a:pt x="300" y="304"/>
                  </a:cubicBezTo>
                  <a:cubicBezTo>
                    <a:pt x="299" y="304"/>
                    <a:pt x="298" y="302"/>
                    <a:pt x="304" y="298"/>
                  </a:cubicBezTo>
                  <a:cubicBezTo>
                    <a:pt x="311" y="293"/>
                    <a:pt x="322" y="297"/>
                    <a:pt x="322" y="297"/>
                  </a:cubicBezTo>
                  <a:cubicBezTo>
                    <a:pt x="322" y="297"/>
                    <a:pt x="320" y="295"/>
                    <a:pt x="331" y="285"/>
                  </a:cubicBezTo>
                  <a:cubicBezTo>
                    <a:pt x="343" y="275"/>
                    <a:pt x="338" y="287"/>
                    <a:pt x="344" y="281"/>
                  </a:cubicBezTo>
                  <a:cubicBezTo>
                    <a:pt x="350" y="274"/>
                    <a:pt x="349" y="264"/>
                    <a:pt x="348" y="255"/>
                  </a:cubicBezTo>
                  <a:cubicBezTo>
                    <a:pt x="347" y="245"/>
                    <a:pt x="354" y="243"/>
                    <a:pt x="356" y="240"/>
                  </a:cubicBezTo>
                  <a:cubicBezTo>
                    <a:pt x="357" y="237"/>
                    <a:pt x="369" y="242"/>
                    <a:pt x="373" y="243"/>
                  </a:cubicBezTo>
                  <a:cubicBezTo>
                    <a:pt x="377" y="244"/>
                    <a:pt x="374" y="239"/>
                    <a:pt x="381" y="235"/>
                  </a:cubicBezTo>
                  <a:cubicBezTo>
                    <a:pt x="382" y="234"/>
                    <a:pt x="384" y="234"/>
                    <a:pt x="385" y="235"/>
                  </a:cubicBezTo>
                  <a:cubicBezTo>
                    <a:pt x="386" y="229"/>
                    <a:pt x="386" y="222"/>
                    <a:pt x="385" y="22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5" name="Odessa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148531" y="4982595"/>
              <a:ext cx="2667615" cy="2834461"/>
            </a:xfrm>
            <a:custGeom>
              <a:avLst/>
              <a:gdLst>
                <a:gd name="T0" fmla="*/ 2147483647 w 467"/>
                <a:gd name="T1" fmla="*/ 2147483647 h 655"/>
                <a:gd name="T2" fmla="*/ 2147483647 w 467"/>
                <a:gd name="T3" fmla="*/ 2147483647 h 655"/>
                <a:gd name="T4" fmla="*/ 2147483647 w 467"/>
                <a:gd name="T5" fmla="*/ 2147483647 h 655"/>
                <a:gd name="T6" fmla="*/ 2147483647 w 467"/>
                <a:gd name="T7" fmla="*/ 2147483647 h 655"/>
                <a:gd name="T8" fmla="*/ 2147483647 w 467"/>
                <a:gd name="T9" fmla="*/ 2147483647 h 655"/>
                <a:gd name="T10" fmla="*/ 2147483647 w 467"/>
                <a:gd name="T11" fmla="*/ 2147483647 h 655"/>
                <a:gd name="T12" fmla="*/ 2147483647 w 467"/>
                <a:gd name="T13" fmla="*/ 2147483647 h 655"/>
                <a:gd name="T14" fmla="*/ 2147483647 w 467"/>
                <a:gd name="T15" fmla="*/ 2147483647 h 655"/>
                <a:gd name="T16" fmla="*/ 2147483647 w 467"/>
                <a:gd name="T17" fmla="*/ 2147483647 h 655"/>
                <a:gd name="T18" fmla="*/ 2147483647 w 467"/>
                <a:gd name="T19" fmla="*/ 2147483647 h 655"/>
                <a:gd name="T20" fmla="*/ 2147483647 w 467"/>
                <a:gd name="T21" fmla="*/ 2147483647 h 655"/>
                <a:gd name="T22" fmla="*/ 2147483647 w 467"/>
                <a:gd name="T23" fmla="*/ 2147483647 h 655"/>
                <a:gd name="T24" fmla="*/ 2147483647 w 467"/>
                <a:gd name="T25" fmla="*/ 2147483647 h 655"/>
                <a:gd name="T26" fmla="*/ 2147483647 w 467"/>
                <a:gd name="T27" fmla="*/ 2147483647 h 655"/>
                <a:gd name="T28" fmla="*/ 2147483647 w 467"/>
                <a:gd name="T29" fmla="*/ 2147483647 h 655"/>
                <a:gd name="T30" fmla="*/ 2147483647 w 467"/>
                <a:gd name="T31" fmla="*/ 2147483647 h 655"/>
                <a:gd name="T32" fmla="*/ 2147483647 w 467"/>
                <a:gd name="T33" fmla="*/ 2147483647 h 655"/>
                <a:gd name="T34" fmla="*/ 2147483647 w 467"/>
                <a:gd name="T35" fmla="*/ 2147483647 h 655"/>
                <a:gd name="T36" fmla="*/ 2147483647 w 467"/>
                <a:gd name="T37" fmla="*/ 2147483647 h 655"/>
                <a:gd name="T38" fmla="*/ 2147483647 w 467"/>
                <a:gd name="T39" fmla="*/ 2147483647 h 655"/>
                <a:gd name="T40" fmla="*/ 2147483647 w 467"/>
                <a:gd name="T41" fmla="*/ 2147483647 h 655"/>
                <a:gd name="T42" fmla="*/ 2147483647 w 467"/>
                <a:gd name="T43" fmla="*/ 2147483647 h 655"/>
                <a:gd name="T44" fmla="*/ 2147483647 w 467"/>
                <a:gd name="T45" fmla="*/ 2147483647 h 655"/>
                <a:gd name="T46" fmla="*/ 2147483647 w 467"/>
                <a:gd name="T47" fmla="*/ 2147483647 h 655"/>
                <a:gd name="T48" fmla="*/ 2147483647 w 467"/>
                <a:gd name="T49" fmla="*/ 2147483647 h 655"/>
                <a:gd name="T50" fmla="*/ 2147483647 w 467"/>
                <a:gd name="T51" fmla="*/ 2147483647 h 655"/>
                <a:gd name="T52" fmla="*/ 2147483647 w 467"/>
                <a:gd name="T53" fmla="*/ 2147483647 h 655"/>
                <a:gd name="T54" fmla="*/ 2147483647 w 467"/>
                <a:gd name="T55" fmla="*/ 2147483647 h 655"/>
                <a:gd name="T56" fmla="*/ 2147483647 w 467"/>
                <a:gd name="T57" fmla="*/ 2147483647 h 655"/>
                <a:gd name="T58" fmla="*/ 2147483647 w 467"/>
                <a:gd name="T59" fmla="*/ 2147483647 h 655"/>
                <a:gd name="T60" fmla="*/ 2147483647 w 467"/>
                <a:gd name="T61" fmla="*/ 2147483647 h 655"/>
                <a:gd name="T62" fmla="*/ 2147483647 w 467"/>
                <a:gd name="T63" fmla="*/ 2147483647 h 655"/>
                <a:gd name="T64" fmla="*/ 2147483647 w 467"/>
                <a:gd name="T65" fmla="*/ 2147483647 h 655"/>
                <a:gd name="T66" fmla="*/ 2147483647 w 467"/>
                <a:gd name="T67" fmla="*/ 2147483647 h 655"/>
                <a:gd name="T68" fmla="*/ 2147483647 w 467"/>
                <a:gd name="T69" fmla="*/ 2147483647 h 655"/>
                <a:gd name="T70" fmla="*/ 2147483647 w 467"/>
                <a:gd name="T71" fmla="*/ 2147483647 h 655"/>
                <a:gd name="T72" fmla="*/ 2147483647 w 467"/>
                <a:gd name="T73" fmla="*/ 2147483647 h 655"/>
                <a:gd name="T74" fmla="*/ 2147483647 w 467"/>
                <a:gd name="T75" fmla="*/ 2147483647 h 655"/>
                <a:gd name="T76" fmla="*/ 2147483647 w 467"/>
                <a:gd name="T77" fmla="*/ 2147483647 h 655"/>
                <a:gd name="T78" fmla="*/ 2147483647 w 467"/>
                <a:gd name="T79" fmla="*/ 2147483647 h 655"/>
                <a:gd name="T80" fmla="*/ 2147483647 w 467"/>
                <a:gd name="T81" fmla="*/ 2147483647 h 655"/>
                <a:gd name="T82" fmla="*/ 2147483647 w 467"/>
                <a:gd name="T83" fmla="*/ 2147483647 h 655"/>
                <a:gd name="T84" fmla="*/ 2147483647 w 467"/>
                <a:gd name="T85" fmla="*/ 2147483647 h 655"/>
                <a:gd name="T86" fmla="*/ 2147483647 w 467"/>
                <a:gd name="T87" fmla="*/ 2147483647 h 655"/>
                <a:gd name="T88" fmla="*/ 2147483647 w 467"/>
                <a:gd name="T89" fmla="*/ 2147483647 h 655"/>
                <a:gd name="T90" fmla="*/ 2147483647 w 467"/>
                <a:gd name="T91" fmla="*/ 2147483647 h 655"/>
                <a:gd name="T92" fmla="*/ 2147483647 w 467"/>
                <a:gd name="T93" fmla="*/ 2147483647 h 655"/>
                <a:gd name="T94" fmla="*/ 2147483647 w 467"/>
                <a:gd name="T95" fmla="*/ 2147483647 h 655"/>
                <a:gd name="T96" fmla="*/ 2147483647 w 467"/>
                <a:gd name="T97" fmla="*/ 2147483647 h 655"/>
                <a:gd name="T98" fmla="*/ 2147483647 w 467"/>
                <a:gd name="T99" fmla="*/ 2147483647 h 655"/>
                <a:gd name="T100" fmla="*/ 2147483647 w 467"/>
                <a:gd name="T101" fmla="*/ 2147483647 h 655"/>
                <a:gd name="T102" fmla="*/ 2147483647 w 467"/>
                <a:gd name="T103" fmla="*/ 2147483647 h 655"/>
                <a:gd name="T104" fmla="*/ 2147483647 w 467"/>
                <a:gd name="T105" fmla="*/ 2147483647 h 655"/>
                <a:gd name="T106" fmla="*/ 2147483647 w 467"/>
                <a:gd name="T107" fmla="*/ 2147483647 h 655"/>
                <a:gd name="T108" fmla="*/ 2147483647 w 467"/>
                <a:gd name="T109" fmla="*/ 2147483647 h 655"/>
                <a:gd name="T110" fmla="*/ 2147483647 w 467"/>
                <a:gd name="T111" fmla="*/ 2147483647 h 655"/>
                <a:gd name="T112" fmla="*/ 2147483647 w 467"/>
                <a:gd name="T113" fmla="*/ 2147483647 h 655"/>
                <a:gd name="T114" fmla="*/ 2147483647 w 467"/>
                <a:gd name="T115" fmla="*/ 2147483647 h 655"/>
                <a:gd name="T116" fmla="*/ 2147483647 w 467"/>
                <a:gd name="T117" fmla="*/ 2147483647 h 655"/>
                <a:gd name="T118" fmla="*/ 2147483647 w 467"/>
                <a:gd name="T119" fmla="*/ 2147483647 h 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7"/>
                <a:gd name="T181" fmla="*/ 0 h 655"/>
                <a:gd name="T182" fmla="*/ 467 w 467"/>
                <a:gd name="T183" fmla="*/ 655 h 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7" h="655">
                  <a:moveTo>
                    <a:pt x="430" y="278"/>
                  </a:moveTo>
                  <a:cubicBezTo>
                    <a:pt x="430" y="275"/>
                    <a:pt x="462" y="265"/>
                    <a:pt x="462" y="265"/>
                  </a:cubicBezTo>
                  <a:cubicBezTo>
                    <a:pt x="467" y="241"/>
                    <a:pt x="467" y="241"/>
                    <a:pt x="467" y="241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46" y="229"/>
                    <a:pt x="446" y="229"/>
                    <a:pt x="446" y="229"/>
                  </a:cubicBezTo>
                  <a:cubicBezTo>
                    <a:pt x="436" y="219"/>
                    <a:pt x="436" y="219"/>
                    <a:pt x="436" y="219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7"/>
                    <a:pt x="449" y="201"/>
                    <a:pt x="444" y="201"/>
                  </a:cubicBezTo>
                  <a:cubicBezTo>
                    <a:pt x="440" y="202"/>
                    <a:pt x="426" y="210"/>
                    <a:pt x="426" y="210"/>
                  </a:cubicBezTo>
                  <a:cubicBezTo>
                    <a:pt x="423" y="205"/>
                    <a:pt x="423" y="205"/>
                    <a:pt x="423" y="205"/>
                  </a:cubicBezTo>
                  <a:cubicBezTo>
                    <a:pt x="411" y="201"/>
                    <a:pt x="411" y="201"/>
                    <a:pt x="411" y="201"/>
                  </a:cubicBezTo>
                  <a:cubicBezTo>
                    <a:pt x="411" y="201"/>
                    <a:pt x="393" y="183"/>
                    <a:pt x="398" y="172"/>
                  </a:cubicBezTo>
                  <a:cubicBezTo>
                    <a:pt x="404" y="162"/>
                    <a:pt x="408" y="152"/>
                    <a:pt x="406" y="149"/>
                  </a:cubicBezTo>
                  <a:cubicBezTo>
                    <a:pt x="403" y="146"/>
                    <a:pt x="388" y="127"/>
                    <a:pt x="388" y="127"/>
                  </a:cubicBezTo>
                  <a:cubicBezTo>
                    <a:pt x="388" y="127"/>
                    <a:pt x="385" y="128"/>
                    <a:pt x="382" y="130"/>
                  </a:cubicBezTo>
                  <a:cubicBezTo>
                    <a:pt x="380" y="131"/>
                    <a:pt x="370" y="123"/>
                    <a:pt x="367" y="125"/>
                  </a:cubicBezTo>
                  <a:cubicBezTo>
                    <a:pt x="364" y="127"/>
                    <a:pt x="359" y="132"/>
                    <a:pt x="352" y="129"/>
                  </a:cubicBezTo>
                  <a:cubicBezTo>
                    <a:pt x="344" y="127"/>
                    <a:pt x="338" y="121"/>
                    <a:pt x="338" y="121"/>
                  </a:cubicBezTo>
                  <a:cubicBezTo>
                    <a:pt x="338" y="121"/>
                    <a:pt x="342" y="99"/>
                    <a:pt x="336" y="92"/>
                  </a:cubicBezTo>
                  <a:cubicBezTo>
                    <a:pt x="329" y="84"/>
                    <a:pt x="322" y="82"/>
                    <a:pt x="322" y="82"/>
                  </a:cubicBezTo>
                  <a:cubicBezTo>
                    <a:pt x="322" y="82"/>
                    <a:pt x="327" y="67"/>
                    <a:pt x="323" y="63"/>
                  </a:cubicBezTo>
                  <a:cubicBezTo>
                    <a:pt x="320" y="59"/>
                    <a:pt x="312" y="55"/>
                    <a:pt x="312" y="50"/>
                  </a:cubicBezTo>
                  <a:cubicBezTo>
                    <a:pt x="312" y="44"/>
                    <a:pt x="310" y="32"/>
                    <a:pt x="310" y="32"/>
                  </a:cubicBezTo>
                  <a:cubicBezTo>
                    <a:pt x="322" y="26"/>
                    <a:pt x="322" y="26"/>
                    <a:pt x="322" y="26"/>
                  </a:cubicBezTo>
                  <a:cubicBezTo>
                    <a:pt x="321" y="19"/>
                    <a:pt x="321" y="19"/>
                    <a:pt x="321" y="19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0" y="1"/>
                    <a:pt x="268" y="2"/>
                    <a:pt x="267" y="2"/>
                  </a:cubicBezTo>
                  <a:cubicBezTo>
                    <a:pt x="266" y="3"/>
                    <a:pt x="259" y="9"/>
                    <a:pt x="259" y="9"/>
                  </a:cubicBezTo>
                  <a:cubicBezTo>
                    <a:pt x="259" y="9"/>
                    <a:pt x="252" y="3"/>
                    <a:pt x="250" y="3"/>
                  </a:cubicBezTo>
                  <a:cubicBezTo>
                    <a:pt x="249" y="2"/>
                    <a:pt x="240" y="3"/>
                    <a:pt x="235" y="7"/>
                  </a:cubicBezTo>
                  <a:cubicBezTo>
                    <a:pt x="229" y="12"/>
                    <a:pt x="235" y="16"/>
                    <a:pt x="235" y="16"/>
                  </a:cubicBezTo>
                  <a:cubicBezTo>
                    <a:pt x="235" y="16"/>
                    <a:pt x="232" y="23"/>
                    <a:pt x="230" y="24"/>
                  </a:cubicBezTo>
                  <a:cubicBezTo>
                    <a:pt x="227" y="25"/>
                    <a:pt x="221" y="25"/>
                    <a:pt x="212" y="24"/>
                  </a:cubicBezTo>
                  <a:cubicBezTo>
                    <a:pt x="202" y="24"/>
                    <a:pt x="198" y="19"/>
                    <a:pt x="198" y="19"/>
                  </a:cubicBezTo>
                  <a:cubicBezTo>
                    <a:pt x="198" y="19"/>
                    <a:pt x="190" y="26"/>
                    <a:pt x="178" y="27"/>
                  </a:cubicBezTo>
                  <a:cubicBezTo>
                    <a:pt x="170" y="28"/>
                    <a:pt x="161" y="23"/>
                    <a:pt x="155" y="19"/>
                  </a:cubicBezTo>
                  <a:cubicBezTo>
                    <a:pt x="149" y="21"/>
                    <a:pt x="144" y="24"/>
                    <a:pt x="138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7" y="28"/>
                    <a:pt x="128" y="39"/>
                    <a:pt x="126" y="39"/>
                  </a:cubicBezTo>
                  <a:cubicBezTo>
                    <a:pt x="124" y="40"/>
                    <a:pt x="120" y="39"/>
                    <a:pt x="115" y="39"/>
                  </a:cubicBezTo>
                  <a:cubicBezTo>
                    <a:pt x="117" y="50"/>
                    <a:pt x="132" y="61"/>
                    <a:pt x="132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6" y="51"/>
                    <a:pt x="146" y="50"/>
                  </a:cubicBezTo>
                  <a:cubicBezTo>
                    <a:pt x="147" y="48"/>
                    <a:pt x="160" y="55"/>
                    <a:pt x="160" y="55"/>
                  </a:cubicBezTo>
                  <a:cubicBezTo>
                    <a:pt x="160" y="55"/>
                    <a:pt x="159" y="66"/>
                    <a:pt x="160" y="68"/>
                  </a:cubicBezTo>
                  <a:cubicBezTo>
                    <a:pt x="160" y="69"/>
                    <a:pt x="168" y="76"/>
                    <a:pt x="168" y="76"/>
                  </a:cubicBezTo>
                  <a:cubicBezTo>
                    <a:pt x="168" y="76"/>
                    <a:pt x="162" y="81"/>
                    <a:pt x="159" y="87"/>
                  </a:cubicBezTo>
                  <a:cubicBezTo>
                    <a:pt x="156" y="92"/>
                    <a:pt x="169" y="95"/>
                    <a:pt x="171" y="98"/>
                  </a:cubicBezTo>
                  <a:cubicBezTo>
                    <a:pt x="172" y="101"/>
                    <a:pt x="167" y="103"/>
                    <a:pt x="164" y="106"/>
                  </a:cubicBezTo>
                  <a:cubicBezTo>
                    <a:pt x="162" y="108"/>
                    <a:pt x="163" y="127"/>
                    <a:pt x="164" y="128"/>
                  </a:cubicBezTo>
                  <a:cubicBezTo>
                    <a:pt x="164" y="129"/>
                    <a:pt x="153" y="141"/>
                    <a:pt x="152" y="149"/>
                  </a:cubicBezTo>
                  <a:cubicBezTo>
                    <a:pt x="150" y="156"/>
                    <a:pt x="157" y="163"/>
                    <a:pt x="158" y="165"/>
                  </a:cubicBezTo>
                  <a:cubicBezTo>
                    <a:pt x="159" y="167"/>
                    <a:pt x="170" y="166"/>
                    <a:pt x="170" y="166"/>
                  </a:cubicBezTo>
                  <a:cubicBezTo>
                    <a:pt x="170" y="166"/>
                    <a:pt x="173" y="169"/>
                    <a:pt x="179" y="175"/>
                  </a:cubicBezTo>
                  <a:cubicBezTo>
                    <a:pt x="184" y="181"/>
                    <a:pt x="186" y="185"/>
                    <a:pt x="188" y="195"/>
                  </a:cubicBezTo>
                  <a:cubicBezTo>
                    <a:pt x="190" y="204"/>
                    <a:pt x="194" y="202"/>
                    <a:pt x="199" y="203"/>
                  </a:cubicBezTo>
                  <a:cubicBezTo>
                    <a:pt x="204" y="204"/>
                    <a:pt x="200" y="196"/>
                    <a:pt x="200" y="194"/>
                  </a:cubicBezTo>
                  <a:cubicBezTo>
                    <a:pt x="200" y="192"/>
                    <a:pt x="207" y="188"/>
                    <a:pt x="207" y="188"/>
                  </a:cubicBezTo>
                  <a:cubicBezTo>
                    <a:pt x="207" y="188"/>
                    <a:pt x="215" y="192"/>
                    <a:pt x="217" y="194"/>
                  </a:cubicBezTo>
                  <a:cubicBezTo>
                    <a:pt x="220" y="196"/>
                    <a:pt x="216" y="208"/>
                    <a:pt x="216" y="208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1" y="232"/>
                    <a:pt x="211" y="232"/>
                    <a:pt x="211" y="232"/>
                  </a:cubicBezTo>
                  <a:cubicBezTo>
                    <a:pt x="211" y="232"/>
                    <a:pt x="207" y="234"/>
                    <a:pt x="201" y="237"/>
                  </a:cubicBezTo>
                  <a:cubicBezTo>
                    <a:pt x="196" y="240"/>
                    <a:pt x="203" y="244"/>
                    <a:pt x="206" y="247"/>
                  </a:cubicBezTo>
                  <a:cubicBezTo>
                    <a:pt x="208" y="250"/>
                    <a:pt x="216" y="245"/>
                    <a:pt x="218" y="245"/>
                  </a:cubicBezTo>
                  <a:cubicBezTo>
                    <a:pt x="220" y="244"/>
                    <a:pt x="221" y="252"/>
                    <a:pt x="221" y="252"/>
                  </a:cubicBezTo>
                  <a:cubicBezTo>
                    <a:pt x="216" y="259"/>
                    <a:pt x="216" y="259"/>
                    <a:pt x="216" y="259"/>
                  </a:cubicBezTo>
                  <a:cubicBezTo>
                    <a:pt x="216" y="279"/>
                    <a:pt x="216" y="279"/>
                    <a:pt x="216" y="279"/>
                  </a:cubicBezTo>
                  <a:cubicBezTo>
                    <a:pt x="216" y="279"/>
                    <a:pt x="221" y="281"/>
                    <a:pt x="229" y="283"/>
                  </a:cubicBezTo>
                  <a:cubicBezTo>
                    <a:pt x="237" y="285"/>
                    <a:pt x="240" y="293"/>
                    <a:pt x="240" y="293"/>
                  </a:cubicBezTo>
                  <a:cubicBezTo>
                    <a:pt x="259" y="293"/>
                    <a:pt x="259" y="293"/>
                    <a:pt x="259" y="293"/>
                  </a:cubicBezTo>
                  <a:cubicBezTo>
                    <a:pt x="259" y="293"/>
                    <a:pt x="261" y="302"/>
                    <a:pt x="260" y="304"/>
                  </a:cubicBezTo>
                  <a:cubicBezTo>
                    <a:pt x="258" y="306"/>
                    <a:pt x="267" y="306"/>
                    <a:pt x="267" y="306"/>
                  </a:cubicBezTo>
                  <a:cubicBezTo>
                    <a:pt x="267" y="306"/>
                    <a:pt x="271" y="311"/>
                    <a:pt x="271" y="322"/>
                  </a:cubicBezTo>
                  <a:cubicBezTo>
                    <a:pt x="271" y="334"/>
                    <a:pt x="269" y="338"/>
                    <a:pt x="268" y="343"/>
                  </a:cubicBezTo>
                  <a:cubicBezTo>
                    <a:pt x="267" y="348"/>
                    <a:pt x="268" y="355"/>
                    <a:pt x="268" y="355"/>
                  </a:cubicBezTo>
                  <a:cubicBezTo>
                    <a:pt x="268" y="355"/>
                    <a:pt x="264" y="358"/>
                    <a:pt x="260" y="363"/>
                  </a:cubicBezTo>
                  <a:cubicBezTo>
                    <a:pt x="257" y="369"/>
                    <a:pt x="264" y="372"/>
                    <a:pt x="274" y="375"/>
                  </a:cubicBezTo>
                  <a:cubicBezTo>
                    <a:pt x="283" y="379"/>
                    <a:pt x="289" y="389"/>
                    <a:pt x="289" y="395"/>
                  </a:cubicBezTo>
                  <a:cubicBezTo>
                    <a:pt x="288" y="401"/>
                    <a:pt x="264" y="398"/>
                    <a:pt x="260" y="397"/>
                  </a:cubicBezTo>
                  <a:cubicBezTo>
                    <a:pt x="257" y="396"/>
                    <a:pt x="260" y="403"/>
                    <a:pt x="253" y="403"/>
                  </a:cubicBezTo>
                  <a:cubicBezTo>
                    <a:pt x="245" y="404"/>
                    <a:pt x="252" y="393"/>
                    <a:pt x="252" y="393"/>
                  </a:cubicBezTo>
                  <a:cubicBezTo>
                    <a:pt x="252" y="393"/>
                    <a:pt x="241" y="382"/>
                    <a:pt x="238" y="379"/>
                  </a:cubicBezTo>
                  <a:cubicBezTo>
                    <a:pt x="234" y="376"/>
                    <a:pt x="232" y="388"/>
                    <a:pt x="232" y="388"/>
                  </a:cubicBezTo>
                  <a:cubicBezTo>
                    <a:pt x="232" y="388"/>
                    <a:pt x="229" y="388"/>
                    <a:pt x="226" y="388"/>
                  </a:cubicBezTo>
                  <a:cubicBezTo>
                    <a:pt x="223" y="387"/>
                    <a:pt x="226" y="396"/>
                    <a:pt x="226" y="398"/>
                  </a:cubicBezTo>
                  <a:cubicBezTo>
                    <a:pt x="225" y="400"/>
                    <a:pt x="225" y="399"/>
                    <a:pt x="221" y="401"/>
                  </a:cubicBezTo>
                  <a:cubicBezTo>
                    <a:pt x="218" y="402"/>
                    <a:pt x="207" y="389"/>
                    <a:pt x="207" y="389"/>
                  </a:cubicBezTo>
                  <a:cubicBezTo>
                    <a:pt x="207" y="389"/>
                    <a:pt x="197" y="374"/>
                    <a:pt x="195" y="374"/>
                  </a:cubicBezTo>
                  <a:cubicBezTo>
                    <a:pt x="193" y="373"/>
                    <a:pt x="188" y="384"/>
                    <a:pt x="185" y="386"/>
                  </a:cubicBezTo>
                  <a:cubicBezTo>
                    <a:pt x="182" y="388"/>
                    <a:pt x="182" y="377"/>
                    <a:pt x="176" y="377"/>
                  </a:cubicBezTo>
                  <a:cubicBezTo>
                    <a:pt x="170" y="376"/>
                    <a:pt x="174" y="389"/>
                    <a:pt x="174" y="390"/>
                  </a:cubicBezTo>
                  <a:cubicBezTo>
                    <a:pt x="174" y="391"/>
                    <a:pt x="164" y="399"/>
                    <a:pt x="164" y="399"/>
                  </a:cubicBezTo>
                  <a:cubicBezTo>
                    <a:pt x="158" y="393"/>
                    <a:pt x="158" y="393"/>
                    <a:pt x="158" y="393"/>
                  </a:cubicBezTo>
                  <a:cubicBezTo>
                    <a:pt x="162" y="391"/>
                    <a:pt x="162" y="391"/>
                    <a:pt x="162" y="391"/>
                  </a:cubicBezTo>
                  <a:cubicBezTo>
                    <a:pt x="162" y="391"/>
                    <a:pt x="162" y="369"/>
                    <a:pt x="160" y="363"/>
                  </a:cubicBezTo>
                  <a:cubicBezTo>
                    <a:pt x="157" y="357"/>
                    <a:pt x="118" y="380"/>
                    <a:pt x="117" y="388"/>
                  </a:cubicBezTo>
                  <a:cubicBezTo>
                    <a:pt x="116" y="396"/>
                    <a:pt x="120" y="404"/>
                    <a:pt x="121" y="406"/>
                  </a:cubicBezTo>
                  <a:cubicBezTo>
                    <a:pt x="121" y="408"/>
                    <a:pt x="120" y="415"/>
                    <a:pt x="118" y="420"/>
                  </a:cubicBezTo>
                  <a:cubicBezTo>
                    <a:pt x="116" y="424"/>
                    <a:pt x="131" y="431"/>
                    <a:pt x="134" y="439"/>
                  </a:cubicBezTo>
                  <a:cubicBezTo>
                    <a:pt x="138" y="447"/>
                    <a:pt x="122" y="453"/>
                    <a:pt x="121" y="462"/>
                  </a:cubicBezTo>
                  <a:cubicBezTo>
                    <a:pt x="119" y="471"/>
                    <a:pt x="123" y="469"/>
                    <a:pt x="123" y="475"/>
                  </a:cubicBezTo>
                  <a:cubicBezTo>
                    <a:pt x="122" y="480"/>
                    <a:pt x="102" y="481"/>
                    <a:pt x="91" y="486"/>
                  </a:cubicBezTo>
                  <a:cubicBezTo>
                    <a:pt x="79" y="490"/>
                    <a:pt x="92" y="505"/>
                    <a:pt x="90" y="508"/>
                  </a:cubicBezTo>
                  <a:cubicBezTo>
                    <a:pt x="89" y="512"/>
                    <a:pt x="86" y="514"/>
                    <a:pt x="81" y="517"/>
                  </a:cubicBezTo>
                  <a:cubicBezTo>
                    <a:pt x="76" y="520"/>
                    <a:pt x="81" y="526"/>
                    <a:pt x="81" y="526"/>
                  </a:cubicBezTo>
                  <a:cubicBezTo>
                    <a:pt x="81" y="526"/>
                    <a:pt x="67" y="527"/>
                    <a:pt x="64" y="529"/>
                  </a:cubicBezTo>
                  <a:cubicBezTo>
                    <a:pt x="61" y="531"/>
                    <a:pt x="59" y="537"/>
                    <a:pt x="59" y="537"/>
                  </a:cubicBezTo>
                  <a:cubicBezTo>
                    <a:pt x="59" y="537"/>
                    <a:pt x="56" y="538"/>
                    <a:pt x="50" y="545"/>
                  </a:cubicBezTo>
                  <a:cubicBezTo>
                    <a:pt x="43" y="553"/>
                    <a:pt x="56" y="559"/>
                    <a:pt x="56" y="566"/>
                  </a:cubicBezTo>
                  <a:cubicBezTo>
                    <a:pt x="57" y="573"/>
                    <a:pt x="50" y="582"/>
                    <a:pt x="48" y="583"/>
                  </a:cubicBezTo>
                  <a:cubicBezTo>
                    <a:pt x="47" y="583"/>
                    <a:pt x="39" y="583"/>
                    <a:pt x="36" y="583"/>
                  </a:cubicBezTo>
                  <a:cubicBezTo>
                    <a:pt x="34" y="583"/>
                    <a:pt x="28" y="576"/>
                    <a:pt x="17" y="576"/>
                  </a:cubicBezTo>
                  <a:cubicBezTo>
                    <a:pt x="7" y="576"/>
                    <a:pt x="8" y="585"/>
                    <a:pt x="4" y="589"/>
                  </a:cubicBezTo>
                  <a:cubicBezTo>
                    <a:pt x="0" y="593"/>
                    <a:pt x="11" y="597"/>
                    <a:pt x="11" y="598"/>
                  </a:cubicBezTo>
                  <a:cubicBezTo>
                    <a:pt x="11" y="599"/>
                    <a:pt x="10" y="604"/>
                    <a:pt x="12" y="606"/>
                  </a:cubicBezTo>
                  <a:cubicBezTo>
                    <a:pt x="15" y="608"/>
                    <a:pt x="18" y="608"/>
                    <a:pt x="19" y="619"/>
                  </a:cubicBezTo>
                  <a:cubicBezTo>
                    <a:pt x="20" y="629"/>
                    <a:pt x="44" y="635"/>
                    <a:pt x="57" y="645"/>
                  </a:cubicBezTo>
                  <a:cubicBezTo>
                    <a:pt x="71" y="655"/>
                    <a:pt x="65" y="643"/>
                    <a:pt x="72" y="644"/>
                  </a:cubicBezTo>
                  <a:cubicBezTo>
                    <a:pt x="79" y="645"/>
                    <a:pt x="85" y="648"/>
                    <a:pt x="87" y="647"/>
                  </a:cubicBezTo>
                  <a:cubicBezTo>
                    <a:pt x="88" y="646"/>
                    <a:pt x="87" y="630"/>
                    <a:pt x="87" y="628"/>
                  </a:cubicBezTo>
                  <a:cubicBezTo>
                    <a:pt x="87" y="626"/>
                    <a:pt x="93" y="614"/>
                    <a:pt x="100" y="615"/>
                  </a:cubicBezTo>
                  <a:cubicBezTo>
                    <a:pt x="107" y="615"/>
                    <a:pt x="100" y="629"/>
                    <a:pt x="100" y="629"/>
                  </a:cubicBezTo>
                  <a:cubicBezTo>
                    <a:pt x="100" y="629"/>
                    <a:pt x="97" y="626"/>
                    <a:pt x="106" y="634"/>
                  </a:cubicBezTo>
                  <a:cubicBezTo>
                    <a:pt x="115" y="642"/>
                    <a:pt x="153" y="607"/>
                    <a:pt x="161" y="604"/>
                  </a:cubicBezTo>
                  <a:cubicBezTo>
                    <a:pt x="169" y="601"/>
                    <a:pt x="189" y="603"/>
                    <a:pt x="189" y="603"/>
                  </a:cubicBezTo>
                  <a:cubicBezTo>
                    <a:pt x="189" y="603"/>
                    <a:pt x="220" y="619"/>
                    <a:pt x="223" y="629"/>
                  </a:cubicBezTo>
                  <a:cubicBezTo>
                    <a:pt x="227" y="638"/>
                    <a:pt x="224" y="653"/>
                    <a:pt x="224" y="653"/>
                  </a:cubicBezTo>
                  <a:cubicBezTo>
                    <a:pt x="224" y="653"/>
                    <a:pt x="233" y="649"/>
                    <a:pt x="239" y="639"/>
                  </a:cubicBezTo>
                  <a:cubicBezTo>
                    <a:pt x="244" y="630"/>
                    <a:pt x="240" y="603"/>
                    <a:pt x="241" y="602"/>
                  </a:cubicBezTo>
                  <a:cubicBezTo>
                    <a:pt x="242" y="602"/>
                    <a:pt x="225" y="598"/>
                    <a:pt x="225" y="598"/>
                  </a:cubicBezTo>
                  <a:cubicBezTo>
                    <a:pt x="225" y="598"/>
                    <a:pt x="223" y="602"/>
                    <a:pt x="218" y="597"/>
                  </a:cubicBezTo>
                  <a:cubicBezTo>
                    <a:pt x="213" y="592"/>
                    <a:pt x="225" y="581"/>
                    <a:pt x="225" y="581"/>
                  </a:cubicBezTo>
                  <a:cubicBezTo>
                    <a:pt x="216" y="579"/>
                    <a:pt x="216" y="579"/>
                    <a:pt x="216" y="579"/>
                  </a:cubicBezTo>
                  <a:cubicBezTo>
                    <a:pt x="216" y="579"/>
                    <a:pt x="215" y="557"/>
                    <a:pt x="215" y="555"/>
                  </a:cubicBezTo>
                  <a:cubicBezTo>
                    <a:pt x="216" y="552"/>
                    <a:pt x="215" y="540"/>
                    <a:pt x="215" y="536"/>
                  </a:cubicBezTo>
                  <a:cubicBezTo>
                    <a:pt x="216" y="532"/>
                    <a:pt x="224" y="526"/>
                    <a:pt x="224" y="526"/>
                  </a:cubicBezTo>
                  <a:cubicBezTo>
                    <a:pt x="231" y="532"/>
                    <a:pt x="231" y="532"/>
                    <a:pt x="231" y="532"/>
                  </a:cubicBezTo>
                  <a:cubicBezTo>
                    <a:pt x="225" y="536"/>
                    <a:pt x="225" y="536"/>
                    <a:pt x="225" y="536"/>
                  </a:cubicBezTo>
                  <a:cubicBezTo>
                    <a:pt x="225" y="536"/>
                    <a:pt x="227" y="541"/>
                    <a:pt x="226" y="550"/>
                  </a:cubicBezTo>
                  <a:cubicBezTo>
                    <a:pt x="226" y="558"/>
                    <a:pt x="238" y="565"/>
                    <a:pt x="240" y="567"/>
                  </a:cubicBezTo>
                  <a:cubicBezTo>
                    <a:pt x="242" y="569"/>
                    <a:pt x="243" y="562"/>
                    <a:pt x="244" y="560"/>
                  </a:cubicBezTo>
                  <a:cubicBezTo>
                    <a:pt x="245" y="557"/>
                    <a:pt x="251" y="558"/>
                    <a:pt x="255" y="555"/>
                  </a:cubicBezTo>
                  <a:cubicBezTo>
                    <a:pt x="259" y="551"/>
                    <a:pt x="246" y="544"/>
                    <a:pt x="245" y="540"/>
                  </a:cubicBezTo>
                  <a:cubicBezTo>
                    <a:pt x="244" y="536"/>
                    <a:pt x="251" y="534"/>
                    <a:pt x="251" y="534"/>
                  </a:cubicBezTo>
                  <a:cubicBezTo>
                    <a:pt x="264" y="539"/>
                    <a:pt x="264" y="539"/>
                    <a:pt x="264" y="539"/>
                  </a:cubicBezTo>
                  <a:cubicBezTo>
                    <a:pt x="268" y="519"/>
                    <a:pt x="268" y="519"/>
                    <a:pt x="268" y="519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85" y="526"/>
                    <a:pt x="285" y="526"/>
                    <a:pt x="285" y="526"/>
                  </a:cubicBezTo>
                  <a:cubicBezTo>
                    <a:pt x="293" y="516"/>
                    <a:pt x="293" y="516"/>
                    <a:pt x="293" y="516"/>
                  </a:cubicBezTo>
                  <a:cubicBezTo>
                    <a:pt x="295" y="512"/>
                    <a:pt x="295" y="512"/>
                    <a:pt x="295" y="512"/>
                  </a:cubicBezTo>
                  <a:cubicBezTo>
                    <a:pt x="303" y="520"/>
                    <a:pt x="303" y="520"/>
                    <a:pt x="303" y="520"/>
                  </a:cubicBezTo>
                  <a:cubicBezTo>
                    <a:pt x="324" y="499"/>
                    <a:pt x="324" y="499"/>
                    <a:pt x="324" y="499"/>
                  </a:cubicBezTo>
                  <a:cubicBezTo>
                    <a:pt x="324" y="492"/>
                    <a:pt x="324" y="492"/>
                    <a:pt x="324" y="492"/>
                  </a:cubicBezTo>
                  <a:cubicBezTo>
                    <a:pt x="324" y="492"/>
                    <a:pt x="342" y="471"/>
                    <a:pt x="343" y="467"/>
                  </a:cubicBezTo>
                  <a:cubicBezTo>
                    <a:pt x="345" y="463"/>
                    <a:pt x="332" y="453"/>
                    <a:pt x="332" y="453"/>
                  </a:cubicBezTo>
                  <a:cubicBezTo>
                    <a:pt x="331" y="441"/>
                    <a:pt x="331" y="441"/>
                    <a:pt x="331" y="441"/>
                  </a:cubicBezTo>
                  <a:cubicBezTo>
                    <a:pt x="331" y="441"/>
                    <a:pt x="317" y="434"/>
                    <a:pt x="311" y="431"/>
                  </a:cubicBezTo>
                  <a:cubicBezTo>
                    <a:pt x="306" y="428"/>
                    <a:pt x="293" y="408"/>
                    <a:pt x="294" y="402"/>
                  </a:cubicBezTo>
                  <a:cubicBezTo>
                    <a:pt x="295" y="395"/>
                    <a:pt x="312" y="390"/>
                    <a:pt x="313" y="390"/>
                  </a:cubicBezTo>
                  <a:cubicBezTo>
                    <a:pt x="314" y="390"/>
                    <a:pt x="318" y="397"/>
                    <a:pt x="319" y="402"/>
                  </a:cubicBezTo>
                  <a:cubicBezTo>
                    <a:pt x="319" y="406"/>
                    <a:pt x="326" y="408"/>
                    <a:pt x="326" y="408"/>
                  </a:cubicBezTo>
                  <a:cubicBezTo>
                    <a:pt x="326" y="408"/>
                    <a:pt x="327" y="413"/>
                    <a:pt x="326" y="415"/>
                  </a:cubicBezTo>
                  <a:cubicBezTo>
                    <a:pt x="326" y="418"/>
                    <a:pt x="335" y="423"/>
                    <a:pt x="338" y="424"/>
                  </a:cubicBezTo>
                  <a:cubicBezTo>
                    <a:pt x="342" y="426"/>
                    <a:pt x="339" y="437"/>
                    <a:pt x="338" y="438"/>
                  </a:cubicBezTo>
                  <a:cubicBezTo>
                    <a:pt x="338" y="439"/>
                    <a:pt x="353" y="450"/>
                    <a:pt x="353" y="452"/>
                  </a:cubicBezTo>
                  <a:cubicBezTo>
                    <a:pt x="354" y="453"/>
                    <a:pt x="366" y="439"/>
                    <a:pt x="369" y="435"/>
                  </a:cubicBezTo>
                  <a:cubicBezTo>
                    <a:pt x="371" y="430"/>
                    <a:pt x="369" y="427"/>
                    <a:pt x="379" y="421"/>
                  </a:cubicBezTo>
                  <a:cubicBezTo>
                    <a:pt x="390" y="414"/>
                    <a:pt x="379" y="406"/>
                    <a:pt x="379" y="406"/>
                  </a:cubicBezTo>
                  <a:cubicBezTo>
                    <a:pt x="379" y="406"/>
                    <a:pt x="387" y="403"/>
                    <a:pt x="393" y="396"/>
                  </a:cubicBezTo>
                  <a:cubicBezTo>
                    <a:pt x="399" y="389"/>
                    <a:pt x="393" y="389"/>
                    <a:pt x="392" y="388"/>
                  </a:cubicBezTo>
                  <a:cubicBezTo>
                    <a:pt x="391" y="388"/>
                    <a:pt x="397" y="383"/>
                    <a:pt x="398" y="379"/>
                  </a:cubicBezTo>
                  <a:cubicBezTo>
                    <a:pt x="400" y="376"/>
                    <a:pt x="390" y="367"/>
                    <a:pt x="390" y="367"/>
                  </a:cubicBezTo>
                  <a:cubicBezTo>
                    <a:pt x="396" y="362"/>
                    <a:pt x="396" y="362"/>
                    <a:pt x="396" y="362"/>
                  </a:cubicBezTo>
                  <a:cubicBezTo>
                    <a:pt x="396" y="362"/>
                    <a:pt x="408" y="362"/>
                    <a:pt x="409" y="363"/>
                  </a:cubicBezTo>
                  <a:cubicBezTo>
                    <a:pt x="410" y="363"/>
                    <a:pt x="423" y="352"/>
                    <a:pt x="437" y="347"/>
                  </a:cubicBezTo>
                  <a:cubicBezTo>
                    <a:pt x="441" y="345"/>
                    <a:pt x="445" y="344"/>
                    <a:pt x="448" y="344"/>
                  </a:cubicBezTo>
                  <a:cubicBezTo>
                    <a:pt x="449" y="334"/>
                    <a:pt x="452" y="309"/>
                    <a:pt x="452" y="308"/>
                  </a:cubicBezTo>
                  <a:cubicBezTo>
                    <a:pt x="452" y="306"/>
                    <a:pt x="430" y="281"/>
                    <a:pt x="430" y="278"/>
                  </a:cubicBezTo>
                  <a:close/>
                </a:path>
              </a:pathLst>
            </a:custGeom>
            <a:solidFill>
              <a:srgbClr val="0070C0">
                <a:alpha val="40000"/>
              </a:srgb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highlight>
                  <a:srgbClr val="00FFFF"/>
                </a:highlight>
                <a:latin typeface="e-Ukraine Medium" pitchFamily="50" charset="-52"/>
              </a:endParaRPr>
            </a:p>
          </p:txBody>
        </p:sp>
        <p:sp>
          <p:nvSpPr>
            <p:cNvPr id="46" name="Vinnitsa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570956" y="3364829"/>
              <a:ext cx="2207512" cy="1776173"/>
            </a:xfrm>
            <a:custGeom>
              <a:avLst/>
              <a:gdLst>
                <a:gd name="T0" fmla="*/ 2147483647 w 386"/>
                <a:gd name="T1" fmla="*/ 2147483647 h 410"/>
                <a:gd name="T2" fmla="*/ 2147483647 w 386"/>
                <a:gd name="T3" fmla="*/ 2147483647 h 410"/>
                <a:gd name="T4" fmla="*/ 2147483647 w 386"/>
                <a:gd name="T5" fmla="*/ 2147483647 h 410"/>
                <a:gd name="T6" fmla="*/ 2147483647 w 386"/>
                <a:gd name="T7" fmla="*/ 2147483647 h 410"/>
                <a:gd name="T8" fmla="*/ 2147483647 w 386"/>
                <a:gd name="T9" fmla="*/ 2147483647 h 410"/>
                <a:gd name="T10" fmla="*/ 2147483647 w 386"/>
                <a:gd name="T11" fmla="*/ 2147483647 h 410"/>
                <a:gd name="T12" fmla="*/ 2147483647 w 386"/>
                <a:gd name="T13" fmla="*/ 2147483647 h 410"/>
                <a:gd name="T14" fmla="*/ 2147483647 w 386"/>
                <a:gd name="T15" fmla="*/ 2147483647 h 410"/>
                <a:gd name="T16" fmla="*/ 2147483647 w 386"/>
                <a:gd name="T17" fmla="*/ 2147483647 h 410"/>
                <a:gd name="T18" fmla="*/ 2147483647 w 386"/>
                <a:gd name="T19" fmla="*/ 2147483647 h 410"/>
                <a:gd name="T20" fmla="*/ 2147483647 w 386"/>
                <a:gd name="T21" fmla="*/ 2147483647 h 410"/>
                <a:gd name="T22" fmla="*/ 2147483647 w 386"/>
                <a:gd name="T23" fmla="*/ 2147483647 h 410"/>
                <a:gd name="T24" fmla="*/ 2147483647 w 386"/>
                <a:gd name="T25" fmla="*/ 2147483647 h 410"/>
                <a:gd name="T26" fmla="*/ 2147483647 w 386"/>
                <a:gd name="T27" fmla="*/ 2147483647 h 410"/>
                <a:gd name="T28" fmla="*/ 2147483647 w 386"/>
                <a:gd name="T29" fmla="*/ 2147483647 h 410"/>
                <a:gd name="T30" fmla="*/ 2147483647 w 386"/>
                <a:gd name="T31" fmla="*/ 2147483647 h 410"/>
                <a:gd name="T32" fmla="*/ 2147483647 w 386"/>
                <a:gd name="T33" fmla="*/ 2147483647 h 410"/>
                <a:gd name="T34" fmla="*/ 2147483647 w 386"/>
                <a:gd name="T35" fmla="*/ 2147483647 h 410"/>
                <a:gd name="T36" fmla="*/ 2147483647 w 386"/>
                <a:gd name="T37" fmla="*/ 2147483647 h 410"/>
                <a:gd name="T38" fmla="*/ 2147483647 w 386"/>
                <a:gd name="T39" fmla="*/ 2147483647 h 410"/>
                <a:gd name="T40" fmla="*/ 2147483647 w 386"/>
                <a:gd name="T41" fmla="*/ 2147483647 h 410"/>
                <a:gd name="T42" fmla="*/ 2147483647 w 386"/>
                <a:gd name="T43" fmla="*/ 2147483647 h 410"/>
                <a:gd name="T44" fmla="*/ 2147483647 w 386"/>
                <a:gd name="T45" fmla="*/ 2147483647 h 410"/>
                <a:gd name="T46" fmla="*/ 2147483647 w 386"/>
                <a:gd name="T47" fmla="*/ 2147483647 h 410"/>
                <a:gd name="T48" fmla="*/ 2147483647 w 386"/>
                <a:gd name="T49" fmla="*/ 2147483647 h 410"/>
                <a:gd name="T50" fmla="*/ 2147483647 w 386"/>
                <a:gd name="T51" fmla="*/ 2147483647 h 410"/>
                <a:gd name="T52" fmla="*/ 2147483647 w 386"/>
                <a:gd name="T53" fmla="*/ 2147483647 h 410"/>
                <a:gd name="T54" fmla="*/ 2147483647 w 386"/>
                <a:gd name="T55" fmla="*/ 2147483647 h 410"/>
                <a:gd name="T56" fmla="*/ 2147483647 w 386"/>
                <a:gd name="T57" fmla="*/ 2147483647 h 410"/>
                <a:gd name="T58" fmla="*/ 2147483647 w 386"/>
                <a:gd name="T59" fmla="*/ 2147483647 h 410"/>
                <a:gd name="T60" fmla="*/ 2147483647 w 386"/>
                <a:gd name="T61" fmla="*/ 2147483647 h 410"/>
                <a:gd name="T62" fmla="*/ 2147483647 w 386"/>
                <a:gd name="T63" fmla="*/ 2147483647 h 410"/>
                <a:gd name="T64" fmla="*/ 2147483647 w 386"/>
                <a:gd name="T65" fmla="*/ 2147483647 h 410"/>
                <a:gd name="T66" fmla="*/ 2147483647 w 386"/>
                <a:gd name="T67" fmla="*/ 2147483647 h 410"/>
                <a:gd name="T68" fmla="*/ 2147483647 w 386"/>
                <a:gd name="T69" fmla="*/ 2147483647 h 410"/>
                <a:gd name="T70" fmla="*/ 2147483647 w 386"/>
                <a:gd name="T71" fmla="*/ 2147483647 h 410"/>
                <a:gd name="T72" fmla="*/ 2147483647 w 386"/>
                <a:gd name="T73" fmla="*/ 2147483647 h 410"/>
                <a:gd name="T74" fmla="*/ 2147483647 w 386"/>
                <a:gd name="T75" fmla="*/ 2147483647 h 410"/>
                <a:gd name="T76" fmla="*/ 2147483647 w 386"/>
                <a:gd name="T77" fmla="*/ 2147483647 h 410"/>
                <a:gd name="T78" fmla="*/ 2147483647 w 386"/>
                <a:gd name="T79" fmla="*/ 2147483647 h 410"/>
                <a:gd name="T80" fmla="*/ 2147483647 w 386"/>
                <a:gd name="T81" fmla="*/ 2147483647 h 410"/>
                <a:gd name="T82" fmla="*/ 2147483647 w 386"/>
                <a:gd name="T83" fmla="*/ 2147483647 h 410"/>
                <a:gd name="T84" fmla="*/ 2147483647 w 386"/>
                <a:gd name="T85" fmla="*/ 2147483647 h 410"/>
                <a:gd name="T86" fmla="*/ 2147483647 w 386"/>
                <a:gd name="T87" fmla="*/ 2147483647 h 410"/>
                <a:gd name="T88" fmla="*/ 2147483647 w 386"/>
                <a:gd name="T89" fmla="*/ 2147483647 h 410"/>
                <a:gd name="T90" fmla="*/ 2147483647 w 386"/>
                <a:gd name="T91" fmla="*/ 2147483647 h 410"/>
                <a:gd name="T92" fmla="*/ 2147483647 w 386"/>
                <a:gd name="T93" fmla="*/ 2147483647 h 410"/>
                <a:gd name="T94" fmla="*/ 2147483647 w 386"/>
                <a:gd name="T95" fmla="*/ 2147483647 h 410"/>
                <a:gd name="T96" fmla="*/ 2147483647 w 386"/>
                <a:gd name="T97" fmla="*/ 2147483647 h 410"/>
                <a:gd name="T98" fmla="*/ 2147483647 w 386"/>
                <a:gd name="T99" fmla="*/ 2147483647 h 410"/>
                <a:gd name="T100" fmla="*/ 2147483647 w 386"/>
                <a:gd name="T101" fmla="*/ 2147483647 h 410"/>
                <a:gd name="T102" fmla="*/ 2147483647 w 386"/>
                <a:gd name="T103" fmla="*/ 2147483647 h 410"/>
                <a:gd name="T104" fmla="*/ 2147483647 w 386"/>
                <a:gd name="T105" fmla="*/ 2147483647 h 410"/>
                <a:gd name="T106" fmla="*/ 2147483647 w 386"/>
                <a:gd name="T107" fmla="*/ 2147483647 h 4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6"/>
                <a:gd name="T163" fmla="*/ 0 h 410"/>
                <a:gd name="T164" fmla="*/ 386 w 386"/>
                <a:gd name="T165" fmla="*/ 410 h 4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6" h="410">
                  <a:moveTo>
                    <a:pt x="225" y="409"/>
                  </a:moveTo>
                  <a:cubicBezTo>
                    <a:pt x="227" y="409"/>
                    <a:pt x="236" y="398"/>
                    <a:pt x="237" y="396"/>
                  </a:cubicBezTo>
                  <a:cubicBezTo>
                    <a:pt x="238" y="395"/>
                    <a:pt x="241" y="386"/>
                    <a:pt x="241" y="386"/>
                  </a:cubicBezTo>
                  <a:cubicBezTo>
                    <a:pt x="249" y="385"/>
                    <a:pt x="249" y="385"/>
                    <a:pt x="249" y="385"/>
                  </a:cubicBezTo>
                  <a:cubicBezTo>
                    <a:pt x="249" y="385"/>
                    <a:pt x="265" y="398"/>
                    <a:pt x="277" y="397"/>
                  </a:cubicBezTo>
                  <a:cubicBezTo>
                    <a:pt x="289" y="396"/>
                    <a:pt x="297" y="389"/>
                    <a:pt x="297" y="389"/>
                  </a:cubicBezTo>
                  <a:cubicBezTo>
                    <a:pt x="297" y="389"/>
                    <a:pt x="301" y="394"/>
                    <a:pt x="311" y="394"/>
                  </a:cubicBezTo>
                  <a:cubicBezTo>
                    <a:pt x="320" y="395"/>
                    <a:pt x="326" y="395"/>
                    <a:pt x="329" y="394"/>
                  </a:cubicBezTo>
                  <a:cubicBezTo>
                    <a:pt x="331" y="393"/>
                    <a:pt x="334" y="386"/>
                    <a:pt x="334" y="386"/>
                  </a:cubicBezTo>
                  <a:cubicBezTo>
                    <a:pt x="334" y="386"/>
                    <a:pt x="328" y="382"/>
                    <a:pt x="334" y="377"/>
                  </a:cubicBezTo>
                  <a:cubicBezTo>
                    <a:pt x="339" y="373"/>
                    <a:pt x="348" y="372"/>
                    <a:pt x="349" y="373"/>
                  </a:cubicBezTo>
                  <a:cubicBezTo>
                    <a:pt x="351" y="373"/>
                    <a:pt x="358" y="379"/>
                    <a:pt x="358" y="379"/>
                  </a:cubicBezTo>
                  <a:cubicBezTo>
                    <a:pt x="358" y="379"/>
                    <a:pt x="365" y="373"/>
                    <a:pt x="366" y="372"/>
                  </a:cubicBezTo>
                  <a:cubicBezTo>
                    <a:pt x="368" y="371"/>
                    <a:pt x="374" y="369"/>
                    <a:pt x="374" y="369"/>
                  </a:cubicBezTo>
                  <a:cubicBezTo>
                    <a:pt x="377" y="361"/>
                    <a:pt x="377" y="361"/>
                    <a:pt x="377" y="361"/>
                  </a:cubicBezTo>
                  <a:cubicBezTo>
                    <a:pt x="341" y="340"/>
                    <a:pt x="341" y="340"/>
                    <a:pt x="341" y="340"/>
                  </a:cubicBezTo>
                  <a:cubicBezTo>
                    <a:pt x="360" y="325"/>
                    <a:pt x="360" y="325"/>
                    <a:pt x="360" y="325"/>
                  </a:cubicBezTo>
                  <a:cubicBezTo>
                    <a:pt x="360" y="325"/>
                    <a:pt x="368" y="333"/>
                    <a:pt x="372" y="333"/>
                  </a:cubicBezTo>
                  <a:cubicBezTo>
                    <a:pt x="376" y="332"/>
                    <a:pt x="386" y="319"/>
                    <a:pt x="386" y="319"/>
                  </a:cubicBezTo>
                  <a:cubicBezTo>
                    <a:pt x="380" y="314"/>
                    <a:pt x="380" y="314"/>
                    <a:pt x="380" y="314"/>
                  </a:cubicBezTo>
                  <a:cubicBezTo>
                    <a:pt x="380" y="314"/>
                    <a:pt x="371" y="315"/>
                    <a:pt x="372" y="314"/>
                  </a:cubicBezTo>
                  <a:cubicBezTo>
                    <a:pt x="374" y="313"/>
                    <a:pt x="380" y="300"/>
                    <a:pt x="380" y="300"/>
                  </a:cubicBezTo>
                  <a:cubicBezTo>
                    <a:pt x="380" y="300"/>
                    <a:pt x="375" y="294"/>
                    <a:pt x="375" y="287"/>
                  </a:cubicBezTo>
                  <a:cubicBezTo>
                    <a:pt x="376" y="280"/>
                    <a:pt x="376" y="275"/>
                    <a:pt x="376" y="275"/>
                  </a:cubicBezTo>
                  <a:cubicBezTo>
                    <a:pt x="356" y="265"/>
                    <a:pt x="356" y="265"/>
                    <a:pt x="356" y="265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3" y="254"/>
                    <a:pt x="347" y="254"/>
                    <a:pt x="347" y="252"/>
                  </a:cubicBezTo>
                  <a:cubicBezTo>
                    <a:pt x="346" y="251"/>
                    <a:pt x="346" y="238"/>
                    <a:pt x="345" y="237"/>
                  </a:cubicBezTo>
                  <a:cubicBezTo>
                    <a:pt x="344" y="235"/>
                    <a:pt x="339" y="233"/>
                    <a:pt x="339" y="231"/>
                  </a:cubicBezTo>
                  <a:cubicBezTo>
                    <a:pt x="340" y="228"/>
                    <a:pt x="341" y="223"/>
                    <a:pt x="340" y="220"/>
                  </a:cubicBezTo>
                  <a:cubicBezTo>
                    <a:pt x="339" y="218"/>
                    <a:pt x="328" y="210"/>
                    <a:pt x="328" y="210"/>
                  </a:cubicBezTo>
                  <a:cubicBezTo>
                    <a:pt x="334" y="203"/>
                    <a:pt x="334" y="203"/>
                    <a:pt x="334" y="203"/>
                  </a:cubicBezTo>
                  <a:cubicBezTo>
                    <a:pt x="334" y="203"/>
                    <a:pt x="322" y="198"/>
                    <a:pt x="323" y="192"/>
                  </a:cubicBezTo>
                  <a:cubicBezTo>
                    <a:pt x="324" y="187"/>
                    <a:pt x="338" y="173"/>
                    <a:pt x="339" y="170"/>
                  </a:cubicBezTo>
                  <a:cubicBezTo>
                    <a:pt x="340" y="168"/>
                    <a:pt x="342" y="152"/>
                    <a:pt x="342" y="152"/>
                  </a:cubicBezTo>
                  <a:cubicBezTo>
                    <a:pt x="308" y="122"/>
                    <a:pt x="308" y="122"/>
                    <a:pt x="308" y="122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320" y="98"/>
                    <a:pt x="320" y="98"/>
                    <a:pt x="320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21" y="91"/>
                    <a:pt x="306" y="81"/>
                    <a:pt x="308" y="79"/>
                  </a:cubicBezTo>
                  <a:cubicBezTo>
                    <a:pt x="309" y="78"/>
                    <a:pt x="319" y="66"/>
                    <a:pt x="317" y="65"/>
                  </a:cubicBezTo>
                  <a:cubicBezTo>
                    <a:pt x="315" y="64"/>
                    <a:pt x="310" y="61"/>
                    <a:pt x="306" y="59"/>
                  </a:cubicBezTo>
                  <a:cubicBezTo>
                    <a:pt x="306" y="60"/>
                    <a:pt x="306" y="60"/>
                    <a:pt x="306" y="60"/>
                  </a:cubicBezTo>
                  <a:cubicBezTo>
                    <a:pt x="306" y="60"/>
                    <a:pt x="282" y="73"/>
                    <a:pt x="279" y="74"/>
                  </a:cubicBezTo>
                  <a:cubicBezTo>
                    <a:pt x="276" y="76"/>
                    <a:pt x="237" y="71"/>
                    <a:pt x="237" y="71"/>
                  </a:cubicBezTo>
                  <a:cubicBezTo>
                    <a:pt x="241" y="65"/>
                    <a:pt x="241" y="65"/>
                    <a:pt x="241" y="65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9" y="47"/>
                    <a:pt x="239" y="43"/>
                  </a:cubicBezTo>
                  <a:cubicBezTo>
                    <a:pt x="239" y="38"/>
                    <a:pt x="233" y="29"/>
                    <a:pt x="233" y="29"/>
                  </a:cubicBezTo>
                  <a:cubicBezTo>
                    <a:pt x="233" y="29"/>
                    <a:pt x="237" y="16"/>
                    <a:pt x="225" y="8"/>
                  </a:cubicBezTo>
                  <a:cubicBezTo>
                    <a:pt x="212" y="0"/>
                    <a:pt x="202" y="28"/>
                    <a:pt x="200" y="29"/>
                  </a:cubicBezTo>
                  <a:cubicBezTo>
                    <a:pt x="199" y="30"/>
                    <a:pt x="195" y="27"/>
                    <a:pt x="190" y="24"/>
                  </a:cubicBezTo>
                  <a:cubicBezTo>
                    <a:pt x="185" y="21"/>
                    <a:pt x="183" y="32"/>
                    <a:pt x="183" y="32"/>
                  </a:cubicBezTo>
                  <a:cubicBezTo>
                    <a:pt x="183" y="32"/>
                    <a:pt x="172" y="25"/>
                    <a:pt x="167" y="23"/>
                  </a:cubicBezTo>
                  <a:cubicBezTo>
                    <a:pt x="162" y="21"/>
                    <a:pt x="148" y="33"/>
                    <a:pt x="148" y="33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28" y="28"/>
                    <a:pt x="125" y="26"/>
                  </a:cubicBezTo>
                  <a:cubicBezTo>
                    <a:pt x="122" y="24"/>
                    <a:pt x="114" y="36"/>
                    <a:pt x="114" y="36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76" y="57"/>
                    <a:pt x="76" y="60"/>
                  </a:cubicBezTo>
                  <a:cubicBezTo>
                    <a:pt x="77" y="63"/>
                    <a:pt x="73" y="64"/>
                    <a:pt x="71" y="67"/>
                  </a:cubicBezTo>
                  <a:cubicBezTo>
                    <a:pt x="69" y="70"/>
                    <a:pt x="74" y="76"/>
                    <a:pt x="73" y="78"/>
                  </a:cubicBezTo>
                  <a:cubicBezTo>
                    <a:pt x="72" y="79"/>
                    <a:pt x="67" y="82"/>
                    <a:pt x="62" y="85"/>
                  </a:cubicBezTo>
                  <a:cubicBezTo>
                    <a:pt x="57" y="87"/>
                    <a:pt x="78" y="106"/>
                    <a:pt x="78" y="106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5"/>
                    <a:pt x="82" y="126"/>
                    <a:pt x="81" y="133"/>
                  </a:cubicBezTo>
                  <a:cubicBezTo>
                    <a:pt x="80" y="140"/>
                    <a:pt x="78" y="144"/>
                    <a:pt x="78" y="144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2" y="153"/>
                    <a:pt x="82" y="161"/>
                    <a:pt x="82" y="163"/>
                  </a:cubicBezTo>
                  <a:cubicBezTo>
                    <a:pt x="82" y="164"/>
                    <a:pt x="66" y="169"/>
                    <a:pt x="66" y="16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59"/>
                    <a:pt x="46" y="165"/>
                    <a:pt x="42" y="166"/>
                  </a:cubicBezTo>
                  <a:cubicBezTo>
                    <a:pt x="38" y="166"/>
                    <a:pt x="28" y="166"/>
                    <a:pt x="28" y="166"/>
                  </a:cubicBezTo>
                  <a:cubicBezTo>
                    <a:pt x="28" y="166"/>
                    <a:pt x="26" y="173"/>
                    <a:pt x="24" y="177"/>
                  </a:cubicBezTo>
                  <a:cubicBezTo>
                    <a:pt x="21" y="181"/>
                    <a:pt x="12" y="190"/>
                    <a:pt x="12" y="190"/>
                  </a:cubicBezTo>
                  <a:cubicBezTo>
                    <a:pt x="12" y="190"/>
                    <a:pt x="11" y="234"/>
                    <a:pt x="11" y="236"/>
                  </a:cubicBezTo>
                  <a:cubicBezTo>
                    <a:pt x="11" y="238"/>
                    <a:pt x="15" y="242"/>
                    <a:pt x="15" y="242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11" y="257"/>
                    <a:pt x="11" y="257"/>
                    <a:pt x="11" y="257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2" y="276"/>
                    <a:pt x="6" y="276"/>
                    <a:pt x="13" y="277"/>
                  </a:cubicBezTo>
                  <a:cubicBezTo>
                    <a:pt x="28" y="278"/>
                    <a:pt x="17" y="288"/>
                    <a:pt x="18" y="294"/>
                  </a:cubicBezTo>
                  <a:cubicBezTo>
                    <a:pt x="18" y="299"/>
                    <a:pt x="22" y="307"/>
                    <a:pt x="25" y="311"/>
                  </a:cubicBezTo>
                  <a:cubicBezTo>
                    <a:pt x="27" y="309"/>
                    <a:pt x="29" y="309"/>
                    <a:pt x="30" y="309"/>
                  </a:cubicBezTo>
                  <a:cubicBezTo>
                    <a:pt x="35" y="309"/>
                    <a:pt x="45" y="316"/>
                    <a:pt x="46" y="317"/>
                  </a:cubicBezTo>
                  <a:cubicBezTo>
                    <a:pt x="47" y="319"/>
                    <a:pt x="66" y="314"/>
                    <a:pt x="73" y="323"/>
                  </a:cubicBezTo>
                  <a:cubicBezTo>
                    <a:pt x="79" y="331"/>
                    <a:pt x="74" y="330"/>
                    <a:pt x="85" y="342"/>
                  </a:cubicBezTo>
                  <a:cubicBezTo>
                    <a:pt x="96" y="354"/>
                    <a:pt x="100" y="345"/>
                    <a:pt x="100" y="345"/>
                  </a:cubicBezTo>
                  <a:cubicBezTo>
                    <a:pt x="100" y="345"/>
                    <a:pt x="102" y="355"/>
                    <a:pt x="104" y="360"/>
                  </a:cubicBezTo>
                  <a:cubicBezTo>
                    <a:pt x="106" y="365"/>
                    <a:pt x="117" y="361"/>
                    <a:pt x="117" y="361"/>
                  </a:cubicBezTo>
                  <a:cubicBezTo>
                    <a:pt x="117" y="361"/>
                    <a:pt x="116" y="366"/>
                    <a:pt x="124" y="371"/>
                  </a:cubicBezTo>
                  <a:cubicBezTo>
                    <a:pt x="131" y="376"/>
                    <a:pt x="131" y="365"/>
                    <a:pt x="131" y="365"/>
                  </a:cubicBezTo>
                  <a:cubicBezTo>
                    <a:pt x="131" y="365"/>
                    <a:pt x="134" y="361"/>
                    <a:pt x="142" y="362"/>
                  </a:cubicBezTo>
                  <a:cubicBezTo>
                    <a:pt x="149" y="362"/>
                    <a:pt x="147" y="371"/>
                    <a:pt x="147" y="372"/>
                  </a:cubicBezTo>
                  <a:cubicBezTo>
                    <a:pt x="147" y="373"/>
                    <a:pt x="135" y="379"/>
                    <a:pt x="137" y="384"/>
                  </a:cubicBezTo>
                  <a:cubicBezTo>
                    <a:pt x="139" y="389"/>
                    <a:pt x="151" y="382"/>
                    <a:pt x="151" y="382"/>
                  </a:cubicBezTo>
                  <a:cubicBezTo>
                    <a:pt x="151" y="382"/>
                    <a:pt x="154" y="397"/>
                    <a:pt x="157" y="401"/>
                  </a:cubicBezTo>
                  <a:cubicBezTo>
                    <a:pt x="159" y="405"/>
                    <a:pt x="166" y="382"/>
                    <a:pt x="166" y="382"/>
                  </a:cubicBezTo>
                  <a:cubicBezTo>
                    <a:pt x="166" y="382"/>
                    <a:pt x="204" y="384"/>
                    <a:pt x="208" y="390"/>
                  </a:cubicBezTo>
                  <a:cubicBezTo>
                    <a:pt x="212" y="395"/>
                    <a:pt x="212" y="398"/>
                    <a:pt x="214" y="409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19" y="409"/>
                    <a:pt x="223" y="410"/>
                    <a:pt x="225" y="40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62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schemeClr val="accent3">
                    <a:lumMod val="20000"/>
                    <a:lumOff val="80000"/>
                  </a:schemeClr>
                </a:solidFill>
                <a:latin typeface="e-Ukraine Medium" pitchFamily="50" charset="-52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93032" y="4014462"/>
            <a:ext cx="5668168" cy="5450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1685925"/>
            <a:ext cx="17079912" cy="77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56525" y="1217613"/>
            <a:ext cx="27749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828754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kern="0" dirty="0">
                <a:solidFill>
                  <a:schemeClr val="bg2">
                    <a:lumMod val="10000"/>
                  </a:schemeClr>
                </a:solidFill>
                <a:latin typeface="e-Ukraine Regular"/>
                <a:cs typeface="+mn-cs"/>
                <a:sym typeface="Helvetica Neue"/>
              </a:rPr>
              <a:t>Допомога </a:t>
            </a:r>
            <a:r>
              <a:rPr lang="uk-UA" sz="3000" b="1" kern="0" dirty="0">
                <a:solidFill>
                  <a:schemeClr val="bg2">
                    <a:lumMod val="10000"/>
                  </a:schemeClr>
                </a:solidFill>
                <a:latin typeface="e-Ukraine Regular"/>
                <a:cs typeface="+mn-cs"/>
                <a:sym typeface="Helvetica Neue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0105" y="2428097"/>
            <a:ext cx="5226694" cy="33085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>
            <a:spAutoFit/>
          </a:bodyPr>
          <a:lstStyle/>
          <a:p>
            <a:pPr algn="just" defTabSz="1828754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           В розділі «Допомога» відображено перелік запитань, що найчастіше надходять на гарячу лінію щодо роботи з електронним кабінетом. Цей перелік запитань та відповідей на них постійно актуалізується.</a:t>
            </a:r>
            <a:endParaRPr lang="ru-RU" sz="3000" kern="0" dirty="0">
              <a:solidFill>
                <a:srgbClr val="5E5E5E"/>
              </a:solidFill>
              <a:latin typeface="e-Ukraine Regular"/>
              <a:cs typeface="+mn-cs"/>
              <a:sym typeface="Helvetica Neue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6950" y="2225675"/>
            <a:ext cx="8391525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3678238" y="1785938"/>
            <a:ext cx="10931525" cy="74977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578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Детальна інструкція для користувачів електронного кабінету викладена у розділі «Для платників» / «Допомога»  відкритої частини кабінету, де відображено перелік запитань, що найчастіше надходять на гарячу лінію щодо роботи з електронним кабінетом. </a:t>
            </a:r>
          </a:p>
          <a:p>
            <a:pPr indent="53578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78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 розділі «Для платників» можна перейти до «Карти кабінету» та «Онлайн навчання» з інструктивними матеріалами.</a:t>
            </a:r>
          </a:p>
          <a:p>
            <a:pPr indent="53578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78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на сайті Державної податкової служби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https://tax.gov.ua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розміщений банер «Онлайн навчання», перехід за яким надає можливість ознайомитись із функціоналом та картою електронного кабінету, а також з презентаційними та інструктивними матеріалами для користувачів.</a:t>
            </a:r>
          </a:p>
          <a:p>
            <a:pPr indent="53578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78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 щодо електронних сервісів ДПС та подання звітних документів в електронному вигляді надаються за телефонами: </a:t>
            </a:r>
          </a:p>
          <a:p>
            <a:pPr indent="535782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(048) 707-28-28, (048) 707-29-23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535782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Дякую за увагу)"/>
          <p:cNvSpPr txBox="1">
            <a:spLocks noChangeArrowheads="1"/>
          </p:cNvSpPr>
          <p:nvPr/>
        </p:nvSpPr>
        <p:spPr bwMode="auto">
          <a:xfrm>
            <a:off x="2138363" y="4344988"/>
            <a:ext cx="5861050" cy="890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8100" tIns="38100" rIns="38100" bIns="38100" anchor="ctr">
            <a:spAutoFit/>
          </a:bodyPr>
          <a:lstStyle/>
          <a:p>
            <a:pPr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725" dirty="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rPr>
              <a:t>Дякую за увагу</a:t>
            </a:r>
          </a:p>
        </p:txBody>
      </p:sp>
      <p:pic>
        <p:nvPicPr>
          <p:cNvPr id="4198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413" y="4144963"/>
            <a:ext cx="9412287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4792663"/>
            <a:ext cx="12766675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9638" y="296863"/>
            <a:ext cx="7827962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-189470" y="1793940"/>
            <a:ext cx="1019287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srgbClr val="5E5E5E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200" b="1" dirty="0">
                <a:solidFill>
                  <a:schemeClr val="bg2">
                    <a:lumMod val="10000"/>
                  </a:schemeClr>
                </a:solidFill>
                <a:latin typeface="e-Ukraine Regular"/>
                <a:cs typeface="Times New Roman" panose="02020603050405020304" pitchFamily="18" charset="0"/>
              </a:rPr>
              <a:t>Відкрита частина електронного кабінету</a:t>
            </a:r>
            <a:endParaRPr lang="uk-UA" sz="3200" dirty="0">
              <a:solidFill>
                <a:schemeClr val="bg2">
                  <a:lumMod val="10000"/>
                </a:schemeClr>
              </a:solidFill>
              <a:latin typeface="+mn-lt"/>
              <a:cs typeface="+mn-cs"/>
              <a:sym typeface="Helvetica Neue"/>
            </a:endParaRPr>
          </a:p>
        </p:txBody>
      </p:sp>
      <p:pic>
        <p:nvPicPr>
          <p:cNvPr id="2253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40125" y="1527175"/>
            <a:ext cx="1128077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828754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kern="0" dirty="0">
                <a:solidFill>
                  <a:schemeClr val="accent1">
                    <a:lumMod val="50000"/>
                  </a:schemeClr>
                </a:solidFill>
                <a:latin typeface="e-Ukraine Regular"/>
                <a:cs typeface="+mn-cs"/>
                <a:sym typeface="Helvetica Neue"/>
              </a:rPr>
              <a:t> </a:t>
            </a:r>
            <a:r>
              <a:rPr lang="uk-UA" sz="4400" dirty="0">
                <a:solidFill>
                  <a:schemeClr val="bg2">
                    <a:lumMod val="10000"/>
                  </a:schemeClr>
                </a:solidFill>
              </a:rPr>
              <a:t>Приватна частина електронного </a:t>
            </a:r>
            <a:r>
              <a:rPr lang="uk-UA" sz="4400" dirty="0" err="1">
                <a:solidFill>
                  <a:schemeClr val="bg2">
                    <a:lumMod val="10000"/>
                  </a:schemeClr>
                </a:solidFill>
              </a:rPr>
              <a:t>кабiнету</a:t>
            </a:r>
            <a:endParaRPr lang="uk-UA" sz="4400" b="1" kern="0" dirty="0">
              <a:solidFill>
                <a:schemeClr val="bg2">
                  <a:lumMod val="10000"/>
                </a:schemeClr>
              </a:solidFill>
              <a:latin typeface="e-Ukraine Regular"/>
              <a:cs typeface="+mn-cs"/>
              <a:sym typeface="Helvetica Neue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2992438"/>
            <a:ext cx="6243637" cy="6524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облікові дані платника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профіль платника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критерії добровільного дотримання законодавства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перегляд звітності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введення звітності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вхідні/вихідні документи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листування з ДПС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індивідуальні податкові консультації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заяви, запити для отримання інформації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стан розрахунків з бюджетом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єдиний рахунок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СЕА ПДВ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моніторинг ПН/РК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СЕА РПСЕ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реєстрація ПН/РК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реєстрація АН/РК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 algn="ctr" hangingPunct="0">
              <a:buFont typeface="Arial" charset="0"/>
              <a:buChar char="•"/>
            </a:pPr>
            <a:endParaRPr lang="uk-UA" sz="1000" b="1">
              <a:solidFill>
                <a:srgbClr val="00517F"/>
              </a:solidFill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50438" y="2992438"/>
            <a:ext cx="13550900" cy="6802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ЄРПН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ЄРАН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моніторинг ПН/РК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програмний РРО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дані РРО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податковий аудит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згоди на передачу інформації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інформація про бізнес-партнера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SAF-T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звіти CRS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ЕК для громадян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налаштування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допомога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повідомити про помилку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опис АРІ електронного кабінету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solidFill>
                  <a:srgbClr val="151515"/>
                </a:solidFill>
                <a:cs typeface="Helvetica Neue"/>
              </a:rPr>
              <a:t>облік доходів і витрат для платників єдиного податку </a:t>
            </a:r>
          </a:p>
          <a:p>
            <a:pPr marL="285750" indent="-285750"/>
            <a:r>
              <a:rPr lang="uk-UA" sz="2400">
                <a:solidFill>
                  <a:srgbClr val="151515"/>
                </a:solidFill>
                <a:cs typeface="Helvetica Neue"/>
              </a:rPr>
              <a:t>третьої групи платників ПДВ</a:t>
            </a:r>
            <a:endParaRPr lang="ru-RU" sz="2400">
              <a:solidFill>
                <a:srgbClr val="151515"/>
              </a:solidFill>
              <a:cs typeface="Helvetica Neue"/>
            </a:endParaRPr>
          </a:p>
          <a:p>
            <a:pPr marL="285750" indent="-285750"/>
            <a:endParaRPr lang="ru-RU">
              <a:solidFill>
                <a:srgbClr val="151515"/>
              </a:solidFill>
              <a:cs typeface="Helvetica Neue"/>
            </a:endParaRPr>
          </a:p>
          <a:p>
            <a:pPr marL="285750" indent="-285750" algn="ctr" hangingPunct="0"/>
            <a:endParaRPr lang="uk-UA" sz="1000" b="1">
              <a:solidFill>
                <a:srgbClr val="00517F"/>
              </a:solidFill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pic>
        <p:nvPicPr>
          <p:cNvPr id="2355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4818734" y="478143"/>
            <a:ext cx="984738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2438338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bg2">
                    <a:lumMod val="10000"/>
                  </a:schemeClr>
                </a:solidFill>
                <a:latin typeface="e-Ukraine Regular"/>
                <a:cs typeface="Times New Roman" panose="02020603050405020304" pitchFamily="18" charset="0"/>
                <a:sym typeface="Helvetica Neue"/>
              </a:rPr>
              <a:t>Електронний кабінет</a:t>
            </a:r>
          </a:p>
        </p:txBody>
      </p:sp>
      <p:pic>
        <p:nvPicPr>
          <p:cNvPr id="2560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1512888"/>
            <a:ext cx="161575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213" y="2803525"/>
            <a:ext cx="16157575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0" y="2722563"/>
            <a:ext cx="8555038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2722563"/>
            <a:ext cx="8275637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4785695" y="722848"/>
            <a:ext cx="984738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2438338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bg2">
                    <a:lumMod val="10000"/>
                  </a:schemeClr>
                </a:solidFill>
                <a:latin typeface="e-Ukraine Regular"/>
                <a:cs typeface="Times New Roman" panose="02020603050405020304" pitchFamily="18" charset="0"/>
                <a:sym typeface="Helvetica Neue"/>
              </a:rPr>
              <a:t>Електронний кабінет. Приватна частина </a:t>
            </a:r>
          </a:p>
        </p:txBody>
      </p:sp>
      <p:pic>
        <p:nvPicPr>
          <p:cNvPr id="26628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2175" y="1606550"/>
            <a:ext cx="14173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04850" y="2473325"/>
            <a:ext cx="10369550" cy="664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8625" indent="-428625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подання в електронному вигляді повідомлень, скарг на рішення Комісії ДПС про відмову у реєстрації податкових накладних/розрахунків коригування в ЄРПН;</a:t>
            </a:r>
          </a:p>
          <a:p>
            <a:pPr marL="428625" indent="-428625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реєстрація податкових накладних/розрахунків коригування </a:t>
            </a:r>
          </a:p>
          <a:p>
            <a:pPr marL="428625" indent="-428625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доступ до даних ЄРПН</a:t>
            </a:r>
          </a:p>
          <a:p>
            <a:pPr marL="428625" indent="-428625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сервіси системи електронного адміністрування ПДВ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розрахунок суми перевищення та результату порівняння даних податкової звітності з ПДВ та ЄРПН,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перелік операцій, зареєстрованих в СЕА ПДВ, 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перелік всіх операцій з ПДВ-рахунком (тип транзакції, загальна сума поповнення рахунку, списання коштів з рахунку, заборгованість тощо)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аналітичні </a:t>
            </a: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сервіси системи автоматизованого моніторингу </a:t>
            </a: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відповідності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податкової </a:t>
            </a: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накладної/розрахунку коригування оцінки ступеня ризиків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показник D (навантаження за останні 12 календарних місяців) 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показник Р (сума ПДВ зазначена у зареєстрованих ПН/РК в ЄРПН у звітному періоді) 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показники Позитивної податкової історії (ППІ) 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інформація щодо відповідності платника ПДВ критеріям ризиковості</a:t>
            </a:r>
          </a:p>
          <a:p>
            <a:pPr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defRPr/>
            </a:pPr>
            <a:endParaRPr lang="uk-UA" sz="3000" kern="0" dirty="0">
              <a:solidFill>
                <a:srgbClr val="5E5E5E"/>
              </a:solidFill>
              <a:latin typeface="e-Ukraine Regular"/>
              <a:cs typeface="+mn-cs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2975" y="1708150"/>
            <a:ext cx="9580563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828754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kern="0" dirty="0">
                <a:solidFill>
                  <a:schemeClr val="bg2">
                    <a:lumMod val="10000"/>
                  </a:schemeClr>
                </a:solidFill>
                <a:latin typeface="e-Ukraine Regular"/>
                <a:cs typeface="+mn-cs"/>
                <a:sym typeface="Helvetica Neue"/>
              </a:rPr>
              <a:t>Сервіси для платників ПДВ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90300" y="1390650"/>
            <a:ext cx="63373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828754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kern="0" dirty="0">
                <a:solidFill>
                  <a:schemeClr val="bg2">
                    <a:lumMod val="10000"/>
                  </a:schemeClr>
                </a:solidFill>
                <a:latin typeface="e-Ukraine Regular"/>
                <a:cs typeface="+mn-cs"/>
                <a:sym typeface="Helvetica Neue"/>
              </a:rPr>
              <a:t>Сервіси для платників </a:t>
            </a:r>
          </a:p>
          <a:p>
            <a:pPr defTabSz="1828754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kern="0" dirty="0">
                <a:solidFill>
                  <a:schemeClr val="bg2">
                    <a:lumMod val="10000"/>
                  </a:schemeClr>
                </a:solidFill>
                <a:latin typeface="e-Ukraine Regular"/>
                <a:cs typeface="+mn-cs"/>
                <a:sym typeface="Helvetica Neue"/>
              </a:rPr>
              <a:t>акцизного податку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71225" y="2921000"/>
            <a:ext cx="6426200" cy="182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8625" indent="-428625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реєстрація акцизних накладних/розрахунків коригування </a:t>
            </a:r>
          </a:p>
          <a:p>
            <a:pPr marL="428625" indent="-428625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доступ до даних ЄРАН</a:t>
            </a:r>
          </a:p>
          <a:p>
            <a:pPr marL="428625" indent="-428625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сервіси системи електронного адміністрування реалізації пального та спирту етилового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71225" y="4940300"/>
            <a:ext cx="6696075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перелік операцій, зареєстрованих в СЕА РПСЕ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перелік всіх операцій з ПДВ-рахунком (тип транзакції, загальна сума поповнення рахунку, списання коштів з рахунку, заборгованість тощо) 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перелік акцизних складів та інформації щодо обладнання акцизного складу </a:t>
            </a:r>
          </a:p>
          <a:p>
            <a:pPr marL="342900" indent="-342900" defTabSz="1828754" fontAlgn="auto" hangingPunct="0">
              <a:spcBef>
                <a:spcPts val="0"/>
              </a:spcBef>
              <a:spcAft>
                <a:spcPts val="0"/>
              </a:spcAft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результат зіставлення показників обсягів обігу та залишків пального та показників обсягів обігу спирту етилового</a:t>
            </a:r>
          </a:p>
        </p:txBody>
      </p:sp>
      <p:pic>
        <p:nvPicPr>
          <p:cNvPr id="2765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400" y="2743200"/>
            <a:ext cx="14046200" cy="6253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8625" indent="-428625" algn="just" defTabSz="1828754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30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перегляд інформації про реєстраційні дані, дані про об’єкти оподаткування</a:t>
            </a:r>
          </a:p>
          <a:p>
            <a:pPr marL="428625" indent="-428625" algn="just" defTabSz="1828754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30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перегляд податкових повідомлень – рішень щодо сум нарахованих податкових зобов’язань по податку на нерухоме майно, відмінне від земельної ділянки, транспортного податку та плати за землю</a:t>
            </a:r>
          </a:p>
          <a:p>
            <a:pPr marL="428625" indent="-428625" algn="just" defTabSz="1828754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30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подання декларації про майновий стан і доходи</a:t>
            </a:r>
          </a:p>
          <a:p>
            <a:pPr marL="428625" indent="-428625" algn="just" defTabSz="1828754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30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отримання відомостей про суми виплачених доходів з ДРФО</a:t>
            </a:r>
          </a:p>
          <a:p>
            <a:pPr marL="428625" indent="-428625" algn="just" defTabSz="1828754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30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подання заяв за ф. № 1ДР, ф. № 5ДР, копій документів </a:t>
            </a:r>
          </a:p>
          <a:p>
            <a:pPr marL="428625" indent="-428625" algn="just" defTabSz="1828754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uk-UA" sz="3000" kern="0" dirty="0">
                <a:solidFill>
                  <a:srgbClr val="5E5E5E"/>
                </a:solidFill>
                <a:latin typeface="e-Ukraine Regular"/>
                <a:cs typeface="+mn-cs"/>
                <a:sym typeface="Helvetica Neue"/>
              </a:rPr>
              <a:t>сплата податків, зборів, платежів</a:t>
            </a:r>
          </a:p>
          <a:p>
            <a:pPr algn="just" defTabSz="1828754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AB3"/>
              </a:buClr>
              <a:buSzPct val="160000"/>
              <a:defRPr/>
            </a:pPr>
            <a:endParaRPr lang="uk-UA" sz="3000" kern="0" dirty="0">
              <a:solidFill>
                <a:srgbClr val="5E5E5E"/>
              </a:solidFill>
              <a:latin typeface="e-Ukraine Regular"/>
              <a:cs typeface="+mn-cs"/>
              <a:sym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9325" y="1855788"/>
            <a:ext cx="146939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828754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kern="0" dirty="0">
                <a:solidFill>
                  <a:schemeClr val="bg2">
                    <a:lumMod val="10000"/>
                  </a:schemeClr>
                </a:solidFill>
                <a:latin typeface="e-Ukraine Regular"/>
                <a:cs typeface="+mn-cs"/>
                <a:sym typeface="Helvetica Neue"/>
              </a:rPr>
              <a:t>Сервіси для фізичних осіб (громадян) в Е-кабінеті</a:t>
            </a:r>
          </a:p>
        </p:txBody>
      </p:sp>
      <p:pic>
        <p:nvPicPr>
          <p:cNvPr id="2969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908175"/>
            <a:ext cx="17516475" cy="775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35225" y="1308100"/>
            <a:ext cx="142525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</a:rPr>
              <a:t>Листування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з ДПС.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</a:rPr>
              <a:t>Заява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про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</a:rPr>
              <a:t>бажання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</a:rPr>
              <a:t>отримувати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документ 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через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</a:rPr>
              <a:t>Електронний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</a:rPr>
              <a:t>кабінет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174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1263650"/>
            <a:ext cx="18145125" cy="78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328613"/>
            <a:ext cx="6289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464</Words>
  <Application>Microsoft Office PowerPoint</Application>
  <PresentationFormat>Произвольный</PresentationFormat>
  <Paragraphs>80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Helvetica Neue</vt:lpstr>
      <vt:lpstr>e-Ukraine Regular</vt:lpstr>
      <vt:lpstr>Times New Roman</vt:lpstr>
      <vt:lpstr>Office Theme</vt:lpstr>
      <vt:lpstr>21_BasicWhite</vt:lpstr>
      <vt:lpstr>Office Theme</vt:lpstr>
      <vt:lpstr>Office Theme</vt:lpstr>
      <vt:lpstr>21_BasicWhite</vt:lpstr>
      <vt:lpstr>21_BasicWhite</vt:lpstr>
      <vt:lpstr>21_BasicWhite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Падалка</dc:creator>
  <cp:keywords/>
  <cp:lastModifiedBy>Admin</cp:lastModifiedBy>
  <cp:revision>200</cp:revision>
  <dcterms:modified xsi:type="dcterms:W3CDTF">2026-02-12T14:11:13Z</dcterms:modified>
</cp:coreProperties>
</file>